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41"/>
  </p:notesMasterIdLst>
  <p:sldIdLst>
    <p:sldId id="673" r:id="rId5"/>
    <p:sldId id="671" r:id="rId6"/>
    <p:sldId id="257" r:id="rId7"/>
    <p:sldId id="615" r:id="rId8"/>
    <p:sldId id="614" r:id="rId9"/>
    <p:sldId id="616" r:id="rId10"/>
    <p:sldId id="627" r:id="rId11"/>
    <p:sldId id="273" r:id="rId12"/>
    <p:sldId id="556" r:id="rId13"/>
    <p:sldId id="651" r:id="rId14"/>
    <p:sldId id="654" r:id="rId15"/>
    <p:sldId id="655" r:id="rId16"/>
    <p:sldId id="656" r:id="rId17"/>
    <p:sldId id="657" r:id="rId18"/>
    <p:sldId id="275" r:id="rId19"/>
    <p:sldId id="548" r:id="rId20"/>
    <p:sldId id="558" r:id="rId21"/>
    <p:sldId id="561" r:id="rId22"/>
    <p:sldId id="645" r:id="rId23"/>
    <p:sldId id="646" r:id="rId24"/>
    <p:sldId id="647" r:id="rId25"/>
    <p:sldId id="568" r:id="rId26"/>
    <p:sldId id="648" r:id="rId27"/>
    <p:sldId id="652" r:id="rId28"/>
    <p:sldId id="564" r:id="rId29"/>
    <p:sldId id="659" r:id="rId30"/>
    <p:sldId id="563" r:id="rId31"/>
    <p:sldId id="653" r:id="rId32"/>
    <p:sldId id="630" r:id="rId33"/>
    <p:sldId id="650" r:id="rId34"/>
    <p:sldId id="629" r:id="rId35"/>
    <p:sldId id="672" r:id="rId36"/>
    <p:sldId id="658" r:id="rId37"/>
    <p:sldId id="675" r:id="rId38"/>
    <p:sldId id="678" r:id="rId39"/>
    <p:sldId id="642" r:id="rId40"/>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authors.xml><?xml version="1.0" encoding="utf-8"?>
<p188:authorLst xmlns:a="http://schemas.openxmlformats.org/drawingml/2006/main" xmlns:r="http://schemas.openxmlformats.org/officeDocument/2006/relationships" xmlns:p188="http://schemas.microsoft.com/office/powerpoint/2018/8/main">
  <p188:author id="{17FDCC6D-35E3-8924-7EB8-1C4911EF5958}" name="Lin Vanwayenbergh" initials="LV" userId="S::lin.vanwayenbergh@fedasil.be::51bda483-2676-4bf4-ade7-b8d33e9e5d06" providerId="AD"/>
  <p188:author id="{F73DF77D-40D1-EA58-D232-9624B74F15DE}" name="Louise Frère" initials="LF" userId="S::louise.frere@fedasil.be::12862519-fcff-45ee-8c2e-d874849bd45d" providerId="AD"/>
  <p188:author id="{EE8D4584-52FF-A5D6-D89A-7BDFC6C2ADEA}" name="Charline Hinnekens" initials="CH" userId="S::charline.hinnekens@fedasil.be::337da906-5363-44bd-869d-a6f9a8e40999" providerId="AD"/>
  <p188:author id="{943D63AC-C388-C834-75DA-DEC582A18F5F}" name="Manon Koepp" initials="MK" userId="S::manon.koepp@fedasil.be::6b2cccfd-3b95-47bb-8207-8135bb93822d"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544F98"/>
    <a:srgbClr val="FFFFFF"/>
    <a:srgbClr val="E8DFD1"/>
    <a:srgbClr val="FFECC2"/>
    <a:srgbClr val="B2C2DC"/>
    <a:srgbClr val="156082"/>
    <a:srgbClr val="EAE6E7"/>
    <a:srgbClr val="C0A685"/>
    <a:srgbClr val="FFE177"/>
    <a:srgbClr val="00466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099157E-BEFB-3489-8E3E-6DD7AF236B98}" v="3" dt="2026-07-17T07:20:29.949"/>
    <p1510:client id="{AA8DF726-C6EC-6934-DC24-218800EAB061}" v="17" dt="2026-07-16T14:06:27.493"/>
    <p1510:client id="{B7EE4247-067E-464D-6804-D894E10CFBB9}" v="1" dt="2026-07-17T10:52:34.609"/>
    <p1510:client id="{C28329E3-4FCE-4457-8908-A21A4390C799}" v="1" dt="2026-07-17T08:25:57.208"/>
    <p1510:client id="{F7E78C7A-0C79-B844-E02D-79A5ABCF64D2}" v="5" dt="2026-07-17T07:21:15.10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77" d="100"/>
          <a:sy n="77" d="100"/>
        </p:scale>
        <p:origin x="72" y="8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presProps" Target="presProps.xml"/><Relationship Id="rId47" Type="http://schemas.microsoft.com/office/2015/10/relationships/revisionInfo" Target="revisionInfo.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viewProps" Target="viewProps.xml"/><Relationship Id="rId48" Type="http://schemas.microsoft.com/office/2018/10/relationships/authors" Target="authors.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microsoft.com/office/2016/11/relationships/changesInfo" Target="changesInfos/changesInfo1.xml"/><Relationship Id="rId20" Type="http://schemas.openxmlformats.org/officeDocument/2006/relationships/slide" Target="slides/slide16.xml"/><Relationship Id="rId41" Type="http://schemas.openxmlformats.org/officeDocument/2006/relationships/notesMaster" Target="notesMasters/notesMaster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in Vanwayenbergh" userId="S::lin.vanwayenbergh@fedasil.be::51bda483-2676-4bf4-ade7-b8d33e9e5d06" providerId="AD" clId="Web-{F7E78C7A-0C79-B844-E02D-79A5ABCF64D2}"/>
    <pc:docChg chg="modSld">
      <pc:chgData name="Lin Vanwayenbergh" userId="S::lin.vanwayenbergh@fedasil.be::51bda483-2676-4bf4-ade7-b8d33e9e5d06" providerId="AD" clId="Web-{F7E78C7A-0C79-B844-E02D-79A5ABCF64D2}" dt="2026-07-17T07:27:24.276" v="537"/>
      <pc:docMkLst>
        <pc:docMk/>
      </pc:docMkLst>
      <pc:sldChg chg="modNotes">
        <pc:chgData name="Lin Vanwayenbergh" userId="S::lin.vanwayenbergh@fedasil.be::51bda483-2676-4bf4-ade7-b8d33e9e5d06" providerId="AD" clId="Web-{F7E78C7A-0C79-B844-E02D-79A5ABCF64D2}" dt="2026-07-17T07:11:04.298" v="125"/>
        <pc:sldMkLst>
          <pc:docMk/>
          <pc:sldMk cId="2833728335" sldId="275"/>
        </pc:sldMkLst>
      </pc:sldChg>
      <pc:sldChg chg="modNotes">
        <pc:chgData name="Lin Vanwayenbergh" userId="S::lin.vanwayenbergh@fedasil.be::51bda483-2676-4bf4-ade7-b8d33e9e5d06" providerId="AD" clId="Web-{F7E78C7A-0C79-B844-E02D-79A5ABCF64D2}" dt="2026-07-17T07:08:12.650" v="57"/>
        <pc:sldMkLst>
          <pc:docMk/>
          <pc:sldMk cId="2221313361" sldId="556"/>
        </pc:sldMkLst>
      </pc:sldChg>
      <pc:sldChg chg="modNotes">
        <pc:chgData name="Lin Vanwayenbergh" userId="S::lin.vanwayenbergh@fedasil.be::51bda483-2676-4bf4-ade7-b8d33e9e5d06" providerId="AD" clId="Web-{F7E78C7A-0C79-B844-E02D-79A5ABCF64D2}" dt="2026-07-17T07:11:33.768" v="128"/>
        <pc:sldMkLst>
          <pc:docMk/>
          <pc:sldMk cId="4247484338" sldId="558"/>
        </pc:sldMkLst>
      </pc:sldChg>
      <pc:sldChg chg="modNotes">
        <pc:chgData name="Lin Vanwayenbergh" userId="S::lin.vanwayenbergh@fedasil.be::51bda483-2676-4bf4-ade7-b8d33e9e5d06" providerId="AD" clId="Web-{F7E78C7A-0C79-B844-E02D-79A5ABCF64D2}" dt="2026-07-17T07:12:00.644" v="138"/>
        <pc:sldMkLst>
          <pc:docMk/>
          <pc:sldMk cId="1665021089" sldId="561"/>
        </pc:sldMkLst>
      </pc:sldChg>
      <pc:sldChg chg="modNotes">
        <pc:chgData name="Lin Vanwayenbergh" userId="S::lin.vanwayenbergh@fedasil.be::51bda483-2676-4bf4-ade7-b8d33e9e5d06" providerId="AD" clId="Web-{F7E78C7A-0C79-B844-E02D-79A5ABCF64D2}" dt="2026-07-17T07:23:49.299" v="261"/>
        <pc:sldMkLst>
          <pc:docMk/>
          <pc:sldMk cId="2369964660" sldId="563"/>
        </pc:sldMkLst>
      </pc:sldChg>
      <pc:sldChg chg="modNotes">
        <pc:chgData name="Lin Vanwayenbergh" userId="S::lin.vanwayenbergh@fedasil.be::51bda483-2676-4bf4-ade7-b8d33e9e5d06" providerId="AD" clId="Web-{F7E78C7A-0C79-B844-E02D-79A5ABCF64D2}" dt="2026-07-17T07:07:23.773" v="44"/>
        <pc:sldMkLst>
          <pc:docMk/>
          <pc:sldMk cId="2029523097" sldId="616"/>
        </pc:sldMkLst>
      </pc:sldChg>
      <pc:sldChg chg="modNotes">
        <pc:chgData name="Lin Vanwayenbergh" userId="S::lin.vanwayenbergh@fedasil.be::51bda483-2676-4bf4-ade7-b8d33e9e5d06" providerId="AD" clId="Web-{F7E78C7A-0C79-B844-E02D-79A5ABCF64D2}" dt="2026-07-17T07:07:56.494" v="54"/>
        <pc:sldMkLst>
          <pc:docMk/>
          <pc:sldMk cId="1905233305" sldId="627"/>
        </pc:sldMkLst>
      </pc:sldChg>
      <pc:sldChg chg="modNotes">
        <pc:chgData name="Lin Vanwayenbergh" userId="S::lin.vanwayenbergh@fedasil.be::51bda483-2676-4bf4-ade7-b8d33e9e5d06" providerId="AD" clId="Web-{F7E78C7A-0C79-B844-E02D-79A5ABCF64D2}" dt="2026-07-17T07:27:24.276" v="537"/>
        <pc:sldMkLst>
          <pc:docMk/>
          <pc:sldMk cId="1219757392" sldId="642"/>
        </pc:sldMkLst>
      </pc:sldChg>
      <pc:sldChg chg="modNotes">
        <pc:chgData name="Lin Vanwayenbergh" userId="S::lin.vanwayenbergh@fedasil.be::51bda483-2676-4bf4-ade7-b8d33e9e5d06" providerId="AD" clId="Web-{F7E78C7A-0C79-B844-E02D-79A5ABCF64D2}" dt="2026-07-17T07:12:59.287" v="147"/>
        <pc:sldMkLst>
          <pc:docMk/>
          <pc:sldMk cId="585531835" sldId="648"/>
        </pc:sldMkLst>
      </pc:sldChg>
      <pc:sldChg chg="modNotes">
        <pc:chgData name="Lin Vanwayenbergh" userId="S::lin.vanwayenbergh@fedasil.be::51bda483-2676-4bf4-ade7-b8d33e9e5d06" providerId="AD" clId="Web-{F7E78C7A-0C79-B844-E02D-79A5ABCF64D2}" dt="2026-07-17T07:22:46.015" v="259"/>
        <pc:sldMkLst>
          <pc:docMk/>
          <pc:sldMk cId="3035058933" sldId="652"/>
        </pc:sldMkLst>
      </pc:sldChg>
      <pc:sldChg chg="modNotes">
        <pc:chgData name="Lin Vanwayenbergh" userId="S::lin.vanwayenbergh@fedasil.be::51bda483-2676-4bf4-ade7-b8d33e9e5d06" providerId="AD" clId="Web-{F7E78C7A-0C79-B844-E02D-79A5ABCF64D2}" dt="2026-07-17T07:14:22.541" v="207"/>
        <pc:sldMkLst>
          <pc:docMk/>
          <pc:sldMk cId="3748470379" sldId="653"/>
        </pc:sldMkLst>
      </pc:sldChg>
      <pc:sldChg chg="modSp modNotes">
        <pc:chgData name="Lin Vanwayenbergh" userId="S::lin.vanwayenbergh@fedasil.be::51bda483-2676-4bf4-ade7-b8d33e9e5d06" providerId="AD" clId="Web-{F7E78C7A-0C79-B844-E02D-79A5ABCF64D2}" dt="2026-07-17T07:09:06.700" v="87" actId="1076"/>
        <pc:sldMkLst>
          <pc:docMk/>
          <pc:sldMk cId="2723464272" sldId="654"/>
        </pc:sldMkLst>
        <pc:picChg chg="mod">
          <ac:chgData name="Lin Vanwayenbergh" userId="S::lin.vanwayenbergh@fedasil.be::51bda483-2676-4bf4-ade7-b8d33e9e5d06" providerId="AD" clId="Web-{F7E78C7A-0C79-B844-E02D-79A5ABCF64D2}" dt="2026-07-17T07:09:06.700" v="87" actId="1076"/>
          <ac:picMkLst>
            <pc:docMk/>
            <pc:sldMk cId="2723464272" sldId="654"/>
            <ac:picMk id="39" creationId="{81C3FF44-A567-7CD4-BF87-9C87E34C7F54}"/>
          </ac:picMkLst>
        </pc:picChg>
      </pc:sldChg>
      <pc:sldChg chg="modNotes">
        <pc:chgData name="Lin Vanwayenbergh" userId="S::lin.vanwayenbergh@fedasil.be::51bda483-2676-4bf4-ade7-b8d33e9e5d06" providerId="AD" clId="Web-{F7E78C7A-0C79-B844-E02D-79A5ABCF64D2}" dt="2026-07-17T07:10:34.188" v="92"/>
        <pc:sldMkLst>
          <pc:docMk/>
          <pc:sldMk cId="2864517729" sldId="657"/>
        </pc:sldMkLst>
      </pc:sldChg>
      <pc:sldChg chg="modNotes">
        <pc:chgData name="Lin Vanwayenbergh" userId="S::lin.vanwayenbergh@fedasil.be::51bda483-2676-4bf4-ade7-b8d33e9e5d06" providerId="AD" clId="Web-{F7E78C7A-0C79-B844-E02D-79A5ABCF64D2}" dt="2026-07-17T07:25:03.770" v="306"/>
        <pc:sldMkLst>
          <pc:docMk/>
          <pc:sldMk cId="1911521256" sldId="658"/>
        </pc:sldMkLst>
      </pc:sldChg>
      <pc:sldChg chg="modNotes">
        <pc:chgData name="Lin Vanwayenbergh" userId="S::lin.vanwayenbergh@fedasil.be::51bda483-2676-4bf4-ade7-b8d33e9e5d06" providerId="AD" clId="Web-{F7E78C7A-0C79-B844-E02D-79A5ABCF64D2}" dt="2026-07-17T07:06:27.505" v="3"/>
        <pc:sldMkLst>
          <pc:docMk/>
          <pc:sldMk cId="3480698195" sldId="671"/>
        </pc:sldMkLst>
      </pc:sldChg>
      <pc:sldChg chg="modNotes">
        <pc:chgData name="Lin Vanwayenbergh" userId="S::lin.vanwayenbergh@fedasil.be::51bda483-2676-4bf4-ade7-b8d33e9e5d06" providerId="AD" clId="Web-{F7E78C7A-0C79-B844-E02D-79A5ABCF64D2}" dt="2026-07-17T07:26:08.836" v="353"/>
        <pc:sldMkLst>
          <pc:docMk/>
          <pc:sldMk cId="2407281431" sldId="675"/>
        </pc:sldMkLst>
      </pc:sldChg>
    </pc:docChg>
  </pc:docChgLst>
  <pc:docChgLst>
    <pc:chgData name="Lin Vanwayenbergh" userId="S::lin.vanwayenbergh@fedasil.be::51bda483-2676-4bf4-ade7-b8d33e9e5d06" providerId="AD" clId="Web-{AA8DF726-C6EC-6934-DC24-218800EAB061}"/>
    <pc:docChg chg="mod modSld">
      <pc:chgData name="Lin Vanwayenbergh" userId="S::lin.vanwayenbergh@fedasil.be::51bda483-2676-4bf4-ade7-b8d33e9e5d06" providerId="AD" clId="Web-{AA8DF726-C6EC-6934-DC24-218800EAB061}" dt="2026-07-16T14:06:27.446" v="1769"/>
      <pc:docMkLst>
        <pc:docMk/>
      </pc:docMkLst>
      <pc:sldChg chg="modNotes">
        <pc:chgData name="Lin Vanwayenbergh" userId="S::lin.vanwayenbergh@fedasil.be::51bda483-2676-4bf4-ade7-b8d33e9e5d06" providerId="AD" clId="Web-{AA8DF726-C6EC-6934-DC24-218800EAB061}" dt="2026-07-16T13:17:07.108" v="333"/>
        <pc:sldMkLst>
          <pc:docMk/>
          <pc:sldMk cId="711067980" sldId="257"/>
        </pc:sldMkLst>
      </pc:sldChg>
      <pc:sldChg chg="modSp modNotes">
        <pc:chgData name="Lin Vanwayenbergh" userId="S::lin.vanwayenbergh@fedasil.be::51bda483-2676-4bf4-ade7-b8d33e9e5d06" providerId="AD" clId="Web-{AA8DF726-C6EC-6934-DC24-218800EAB061}" dt="2026-07-16T13:33:16.553" v="598"/>
        <pc:sldMkLst>
          <pc:docMk/>
          <pc:sldMk cId="2693224718" sldId="273"/>
        </pc:sldMkLst>
        <pc:spChg chg="mod">
          <ac:chgData name="Lin Vanwayenbergh" userId="S::lin.vanwayenbergh@fedasil.be::51bda483-2676-4bf4-ade7-b8d33e9e5d06" providerId="AD" clId="Web-{AA8DF726-C6EC-6934-DC24-218800EAB061}" dt="2026-07-16T13:32:55.631" v="558" actId="20577"/>
          <ac:spMkLst>
            <pc:docMk/>
            <pc:sldMk cId="2693224718" sldId="273"/>
            <ac:spMk id="4" creationId="{3B62DC5E-8F9C-295C-C614-33C93FBF60C8}"/>
          </ac:spMkLst>
        </pc:spChg>
      </pc:sldChg>
      <pc:sldChg chg="modNotes">
        <pc:chgData name="Lin Vanwayenbergh" userId="S::lin.vanwayenbergh@fedasil.be::51bda483-2676-4bf4-ade7-b8d33e9e5d06" providerId="AD" clId="Web-{AA8DF726-C6EC-6934-DC24-218800EAB061}" dt="2026-07-16T13:42:20.716" v="986"/>
        <pc:sldMkLst>
          <pc:docMk/>
          <pc:sldMk cId="2833728335" sldId="275"/>
        </pc:sldMkLst>
      </pc:sldChg>
      <pc:sldChg chg="modNotes">
        <pc:chgData name="Lin Vanwayenbergh" userId="S::lin.vanwayenbergh@fedasil.be::51bda483-2676-4bf4-ade7-b8d33e9e5d06" providerId="AD" clId="Web-{AA8DF726-C6EC-6934-DC24-218800EAB061}" dt="2026-07-16T13:43:32.578" v="991"/>
        <pc:sldMkLst>
          <pc:docMk/>
          <pc:sldMk cId="327900738" sldId="548"/>
        </pc:sldMkLst>
      </pc:sldChg>
      <pc:sldChg chg="modNotes">
        <pc:chgData name="Lin Vanwayenbergh" userId="S::lin.vanwayenbergh@fedasil.be::51bda483-2676-4bf4-ade7-b8d33e9e5d06" providerId="AD" clId="Web-{AA8DF726-C6EC-6934-DC24-218800EAB061}" dt="2026-07-16T13:34:51.807" v="749"/>
        <pc:sldMkLst>
          <pc:docMk/>
          <pc:sldMk cId="2221313361" sldId="556"/>
        </pc:sldMkLst>
      </pc:sldChg>
      <pc:sldChg chg="modNotes">
        <pc:chgData name="Lin Vanwayenbergh" userId="S::lin.vanwayenbergh@fedasil.be::51bda483-2676-4bf4-ade7-b8d33e9e5d06" providerId="AD" clId="Web-{AA8DF726-C6EC-6934-DC24-218800EAB061}" dt="2026-07-16T13:43:49.048" v="992"/>
        <pc:sldMkLst>
          <pc:docMk/>
          <pc:sldMk cId="4247484338" sldId="558"/>
        </pc:sldMkLst>
      </pc:sldChg>
      <pc:sldChg chg="modNotes">
        <pc:chgData name="Lin Vanwayenbergh" userId="S::lin.vanwayenbergh@fedasil.be::51bda483-2676-4bf4-ade7-b8d33e9e5d06" providerId="AD" clId="Web-{AA8DF726-C6EC-6934-DC24-218800EAB061}" dt="2026-07-16T13:44:09.751" v="993"/>
        <pc:sldMkLst>
          <pc:docMk/>
          <pc:sldMk cId="1665021089" sldId="561"/>
        </pc:sldMkLst>
      </pc:sldChg>
      <pc:sldChg chg="modNotes">
        <pc:chgData name="Lin Vanwayenbergh" userId="S::lin.vanwayenbergh@fedasil.be::51bda483-2676-4bf4-ade7-b8d33e9e5d06" providerId="AD" clId="Web-{AA8DF726-C6EC-6934-DC24-218800EAB061}" dt="2026-07-16T14:02:39.484" v="1526"/>
        <pc:sldMkLst>
          <pc:docMk/>
          <pc:sldMk cId="2369964660" sldId="563"/>
        </pc:sldMkLst>
      </pc:sldChg>
      <pc:sldChg chg="modNotes">
        <pc:chgData name="Lin Vanwayenbergh" userId="S::lin.vanwayenbergh@fedasil.be::51bda483-2676-4bf4-ade7-b8d33e9e5d06" providerId="AD" clId="Web-{AA8DF726-C6EC-6934-DC24-218800EAB061}" dt="2026-07-16T13:56:14.468" v="1136"/>
        <pc:sldMkLst>
          <pc:docMk/>
          <pc:sldMk cId="734158537" sldId="568"/>
        </pc:sldMkLst>
      </pc:sldChg>
      <pc:sldChg chg="modNotes">
        <pc:chgData name="Lin Vanwayenbergh" userId="S::lin.vanwayenbergh@fedasil.be::51bda483-2676-4bf4-ade7-b8d33e9e5d06" providerId="AD" clId="Web-{AA8DF726-C6EC-6934-DC24-218800EAB061}" dt="2026-07-16T13:17:56.829" v="341"/>
        <pc:sldMkLst>
          <pc:docMk/>
          <pc:sldMk cId="3389545658" sldId="614"/>
        </pc:sldMkLst>
      </pc:sldChg>
      <pc:sldChg chg="modNotes">
        <pc:chgData name="Lin Vanwayenbergh" userId="S::lin.vanwayenbergh@fedasil.be::51bda483-2676-4bf4-ade7-b8d33e9e5d06" providerId="AD" clId="Web-{AA8DF726-C6EC-6934-DC24-218800EAB061}" dt="2026-07-16T13:20:21.803" v="496"/>
        <pc:sldMkLst>
          <pc:docMk/>
          <pc:sldMk cId="2029523097" sldId="616"/>
        </pc:sldMkLst>
      </pc:sldChg>
      <pc:sldChg chg="modNotes">
        <pc:chgData name="Lin Vanwayenbergh" userId="S::lin.vanwayenbergh@fedasil.be::51bda483-2676-4bf4-ade7-b8d33e9e5d06" providerId="AD" clId="Web-{AA8DF726-C6EC-6934-DC24-218800EAB061}" dt="2026-07-16T13:32:46.943" v="555"/>
        <pc:sldMkLst>
          <pc:docMk/>
          <pc:sldMk cId="1905233305" sldId="627"/>
        </pc:sldMkLst>
      </pc:sldChg>
      <pc:sldChg chg="modNotes">
        <pc:chgData name="Lin Vanwayenbergh" userId="S::lin.vanwayenbergh@fedasil.be::51bda483-2676-4bf4-ade7-b8d33e9e5d06" providerId="AD" clId="Web-{AA8DF726-C6EC-6934-DC24-218800EAB061}" dt="2026-07-16T14:05:23.349" v="1679"/>
        <pc:sldMkLst>
          <pc:docMk/>
          <pc:sldMk cId="213683096" sldId="629"/>
        </pc:sldMkLst>
      </pc:sldChg>
      <pc:sldChg chg="modNotes">
        <pc:chgData name="Lin Vanwayenbergh" userId="S::lin.vanwayenbergh@fedasil.be::51bda483-2676-4bf4-ade7-b8d33e9e5d06" providerId="AD" clId="Web-{AA8DF726-C6EC-6934-DC24-218800EAB061}" dt="2026-07-16T13:51:02.471" v="994"/>
        <pc:sldMkLst>
          <pc:docMk/>
          <pc:sldMk cId="4083691449" sldId="645"/>
        </pc:sldMkLst>
      </pc:sldChg>
      <pc:sldChg chg="modNotes">
        <pc:chgData name="Lin Vanwayenbergh" userId="S::lin.vanwayenbergh@fedasil.be::51bda483-2676-4bf4-ade7-b8d33e9e5d06" providerId="AD" clId="Web-{AA8DF726-C6EC-6934-DC24-218800EAB061}" dt="2026-07-16T13:52:22.818" v="1003"/>
        <pc:sldMkLst>
          <pc:docMk/>
          <pc:sldMk cId="2233593247" sldId="646"/>
        </pc:sldMkLst>
      </pc:sldChg>
      <pc:sldChg chg="modNotes">
        <pc:chgData name="Lin Vanwayenbergh" userId="S::lin.vanwayenbergh@fedasil.be::51bda483-2676-4bf4-ade7-b8d33e9e5d06" providerId="AD" clId="Web-{AA8DF726-C6EC-6934-DC24-218800EAB061}" dt="2026-07-16T13:54:59.184" v="1011"/>
        <pc:sldMkLst>
          <pc:docMk/>
          <pc:sldMk cId="325497969" sldId="647"/>
        </pc:sldMkLst>
      </pc:sldChg>
      <pc:sldChg chg="modNotes">
        <pc:chgData name="Lin Vanwayenbergh" userId="S::lin.vanwayenbergh@fedasil.be::51bda483-2676-4bf4-ade7-b8d33e9e5d06" providerId="AD" clId="Web-{AA8DF726-C6EC-6934-DC24-218800EAB061}" dt="2026-07-16T13:57:12.924" v="1197"/>
        <pc:sldMkLst>
          <pc:docMk/>
          <pc:sldMk cId="585531835" sldId="648"/>
        </pc:sldMkLst>
      </pc:sldChg>
      <pc:sldChg chg="modNotes">
        <pc:chgData name="Lin Vanwayenbergh" userId="S::lin.vanwayenbergh@fedasil.be::51bda483-2676-4bf4-ade7-b8d33e9e5d06" providerId="AD" clId="Web-{AA8DF726-C6EC-6934-DC24-218800EAB061}" dt="2026-07-16T14:04:59.286" v="1664"/>
        <pc:sldMkLst>
          <pc:docMk/>
          <pc:sldMk cId="3493276316" sldId="650"/>
        </pc:sldMkLst>
      </pc:sldChg>
      <pc:sldChg chg="modNotes">
        <pc:chgData name="Lin Vanwayenbergh" userId="S::lin.vanwayenbergh@fedasil.be::51bda483-2676-4bf4-ade7-b8d33e9e5d06" providerId="AD" clId="Web-{AA8DF726-C6EC-6934-DC24-218800EAB061}" dt="2026-07-16T13:35:36.324" v="792"/>
        <pc:sldMkLst>
          <pc:docMk/>
          <pc:sldMk cId="3823917081" sldId="651"/>
        </pc:sldMkLst>
      </pc:sldChg>
      <pc:sldChg chg="modNotes">
        <pc:chgData name="Lin Vanwayenbergh" userId="S::lin.vanwayenbergh@fedasil.be::51bda483-2676-4bf4-ade7-b8d33e9e5d06" providerId="AD" clId="Web-{AA8DF726-C6EC-6934-DC24-218800EAB061}" dt="2026-07-16T14:00:05.602" v="1312"/>
        <pc:sldMkLst>
          <pc:docMk/>
          <pc:sldMk cId="3035058933" sldId="652"/>
        </pc:sldMkLst>
      </pc:sldChg>
      <pc:sldChg chg="modNotes">
        <pc:chgData name="Lin Vanwayenbergh" userId="S::lin.vanwayenbergh@fedasil.be::51bda483-2676-4bf4-ade7-b8d33e9e5d06" providerId="AD" clId="Web-{AA8DF726-C6EC-6934-DC24-218800EAB061}" dt="2026-07-16T14:04:00.018" v="1579"/>
        <pc:sldMkLst>
          <pc:docMk/>
          <pc:sldMk cId="3748470379" sldId="653"/>
        </pc:sldMkLst>
      </pc:sldChg>
      <pc:sldChg chg="modNotes">
        <pc:chgData name="Lin Vanwayenbergh" userId="S::lin.vanwayenbergh@fedasil.be::51bda483-2676-4bf4-ade7-b8d33e9e5d06" providerId="AD" clId="Web-{AA8DF726-C6EC-6934-DC24-218800EAB061}" dt="2026-07-16T13:39:45.475" v="896"/>
        <pc:sldMkLst>
          <pc:docMk/>
          <pc:sldMk cId="2723464272" sldId="654"/>
        </pc:sldMkLst>
      </pc:sldChg>
      <pc:sldChg chg="modNotes">
        <pc:chgData name="Lin Vanwayenbergh" userId="S::lin.vanwayenbergh@fedasil.be::51bda483-2676-4bf4-ade7-b8d33e9e5d06" providerId="AD" clId="Web-{AA8DF726-C6EC-6934-DC24-218800EAB061}" dt="2026-07-16T13:40:04.945" v="897"/>
        <pc:sldMkLst>
          <pc:docMk/>
          <pc:sldMk cId="444989864" sldId="655"/>
        </pc:sldMkLst>
      </pc:sldChg>
      <pc:sldChg chg="modNotes">
        <pc:chgData name="Lin Vanwayenbergh" userId="S::lin.vanwayenbergh@fedasil.be::51bda483-2676-4bf4-ade7-b8d33e9e5d06" providerId="AD" clId="Web-{AA8DF726-C6EC-6934-DC24-218800EAB061}" dt="2026-07-16T13:40:37.462" v="898"/>
        <pc:sldMkLst>
          <pc:docMk/>
          <pc:sldMk cId="1651578395" sldId="656"/>
        </pc:sldMkLst>
      </pc:sldChg>
      <pc:sldChg chg="modNotes">
        <pc:chgData name="Lin Vanwayenbergh" userId="S::lin.vanwayenbergh@fedasil.be::51bda483-2676-4bf4-ade7-b8d33e9e5d06" providerId="AD" clId="Web-{AA8DF726-C6EC-6934-DC24-218800EAB061}" dt="2026-07-16T13:41:43.449" v="925"/>
        <pc:sldMkLst>
          <pc:docMk/>
          <pc:sldMk cId="2864517729" sldId="657"/>
        </pc:sldMkLst>
      </pc:sldChg>
      <pc:sldChg chg="modNotes">
        <pc:chgData name="Lin Vanwayenbergh" userId="S::lin.vanwayenbergh@fedasil.be::51bda483-2676-4bf4-ade7-b8d33e9e5d06" providerId="AD" clId="Web-{AA8DF726-C6EC-6934-DC24-218800EAB061}" dt="2026-07-16T13:12:21.409" v="200"/>
        <pc:sldMkLst>
          <pc:docMk/>
          <pc:sldMk cId="3480698195" sldId="671"/>
        </pc:sldMkLst>
      </pc:sldChg>
      <pc:sldChg chg="modNotes">
        <pc:chgData name="Lin Vanwayenbergh" userId="S::lin.vanwayenbergh@fedasil.be::51bda483-2676-4bf4-ade7-b8d33e9e5d06" providerId="AD" clId="Web-{AA8DF726-C6EC-6934-DC24-218800EAB061}" dt="2026-07-16T14:06:27.446" v="1769"/>
        <pc:sldMkLst>
          <pc:docMk/>
          <pc:sldMk cId="2509071731" sldId="672"/>
        </pc:sldMkLst>
      </pc:sldChg>
      <pc:sldChg chg="modSp modNotes">
        <pc:chgData name="Lin Vanwayenbergh" userId="S::lin.vanwayenbergh@fedasil.be::51bda483-2676-4bf4-ade7-b8d33e9e5d06" providerId="AD" clId="Web-{AA8DF726-C6EC-6934-DC24-218800EAB061}" dt="2026-07-16T13:10:38.421" v="140"/>
        <pc:sldMkLst>
          <pc:docMk/>
          <pc:sldMk cId="2718315827" sldId="673"/>
        </pc:sldMkLst>
        <pc:spChg chg="mod">
          <ac:chgData name="Lin Vanwayenbergh" userId="S::lin.vanwayenbergh@fedasil.be::51bda483-2676-4bf4-ade7-b8d33e9e5d06" providerId="AD" clId="Web-{AA8DF726-C6EC-6934-DC24-218800EAB061}" dt="2026-07-16T13:08:34.119" v="4" actId="20577"/>
          <ac:spMkLst>
            <pc:docMk/>
            <pc:sldMk cId="2718315827" sldId="673"/>
            <ac:spMk id="6" creationId="{B48E95AF-4A66-3E42-7E0D-90F4D65E4855}"/>
          </ac:spMkLst>
        </pc:spChg>
      </pc:sldChg>
    </pc:docChg>
  </pc:docChgLst>
  <pc:docChgLst>
    <pc:chgData name="Manon Koepp" userId="S::manon.koepp@fedasil.be::6b2cccfd-3b95-47bb-8207-8135bb93822d" providerId="AD" clId="Web-{6099157E-BEFB-3489-8E3E-6DD7AF236B98}"/>
    <pc:docChg chg="mod">
      <pc:chgData name="Manon Koepp" userId="S::manon.koepp@fedasil.be::6b2cccfd-3b95-47bb-8207-8135bb93822d" providerId="AD" clId="Web-{6099157E-BEFB-3489-8E3E-6DD7AF236B98}" dt="2026-07-17T07:20:20.262" v="0"/>
      <pc:docMkLst>
        <pc:docMk/>
      </pc:docMkLst>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BE"/>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2C1B84E-8B50-464A-8168-DBF522F57CC5}" type="datetimeFigureOut">
              <a:rPr lang="fr-BE" smtClean="0"/>
              <a:t>17/07/2026</a:t>
            </a:fld>
            <a:endParaRPr lang="fr-BE"/>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BE"/>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BE"/>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BE"/>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E88CC06-0CD1-4BE2-AACB-B7B49E5829CD}" type="slidenum">
              <a:rPr lang="fr-BE" smtClean="0"/>
              <a:t>‹N°›</a:t>
            </a:fld>
            <a:endParaRPr lang="fr-BE"/>
          </a:p>
        </p:txBody>
      </p:sp>
    </p:spTree>
    <p:extLst>
      <p:ext uri="{BB962C8B-B14F-4D97-AF65-F5344CB8AC3E}">
        <p14:creationId xmlns:p14="http://schemas.microsoft.com/office/powerpoint/2010/main" val="390807458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3" Type="http://schemas.openxmlformats.org/officeDocument/2006/relationships/hyperlink" Target="https://fedasilinfo.be/nl/werken-als-vrijwilliger" TargetMode="External"/><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fedasilinfo.be/nl/studeren-en-werken" TargetMode="External"/><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en-US">
                <a:latin typeface="Calibri"/>
                <a:ea typeface="Calibri"/>
                <a:cs typeface="Calibri"/>
              </a:rPr>
              <a:t>Het thema van </a:t>
            </a:r>
            <a:r>
              <a:rPr lang="en-US" err="1">
                <a:latin typeface="Calibri"/>
                <a:ea typeface="Calibri"/>
                <a:cs typeface="Calibri"/>
              </a:rPr>
              <a:t>deze</a:t>
            </a:r>
            <a:r>
              <a:rPr lang="en-US">
                <a:latin typeface="Calibri"/>
                <a:ea typeface="Calibri"/>
                <a:cs typeface="Calibri"/>
              </a:rPr>
              <a:t> </a:t>
            </a:r>
            <a:r>
              <a:rPr lang="en-US" err="1">
                <a:latin typeface="Calibri"/>
                <a:ea typeface="Calibri"/>
                <a:cs typeface="Calibri"/>
              </a:rPr>
              <a:t>informatiesessie</a:t>
            </a:r>
            <a:r>
              <a:rPr lang="en-US">
                <a:latin typeface="Calibri"/>
                <a:ea typeface="Calibri"/>
                <a:cs typeface="Calibri"/>
              </a:rPr>
              <a:t> is </a:t>
            </a:r>
            <a:r>
              <a:rPr lang="en-US" err="1">
                <a:latin typeface="Calibri"/>
                <a:ea typeface="Calibri"/>
                <a:cs typeface="Calibri"/>
              </a:rPr>
              <a:t>werk</a:t>
            </a:r>
            <a:r>
              <a:rPr lang="en-US">
                <a:latin typeface="Calibri"/>
                <a:ea typeface="Calibri"/>
                <a:cs typeface="Calibri"/>
              </a:rPr>
              <a:t>, </a:t>
            </a:r>
            <a:r>
              <a:rPr lang="en-US" err="1">
                <a:latin typeface="Calibri"/>
                <a:ea typeface="Calibri"/>
                <a:cs typeface="Calibri"/>
              </a:rPr>
              <a:t>en</a:t>
            </a:r>
            <a:r>
              <a:rPr lang="en-US">
                <a:latin typeface="Calibri"/>
                <a:ea typeface="Calibri"/>
                <a:cs typeface="Calibri"/>
              </a:rPr>
              <a:t> </a:t>
            </a:r>
            <a:r>
              <a:rPr lang="en-US" err="1">
                <a:latin typeface="Calibri"/>
                <a:ea typeface="Calibri"/>
                <a:cs typeface="Calibri"/>
              </a:rPr>
              <a:t>meer</a:t>
            </a:r>
            <a:r>
              <a:rPr lang="en-US">
                <a:latin typeface="Calibri"/>
                <a:ea typeface="Calibri"/>
                <a:cs typeface="Calibri"/>
              </a:rPr>
              <a:t> </a:t>
            </a:r>
            <a:r>
              <a:rPr lang="en-US" err="1">
                <a:latin typeface="Calibri"/>
                <a:ea typeface="Calibri"/>
                <a:cs typeface="Calibri"/>
              </a:rPr>
              <a:t>bepaald</a:t>
            </a:r>
            <a:r>
              <a:rPr lang="en-US">
                <a:latin typeface="Calibri"/>
                <a:ea typeface="Calibri"/>
                <a:cs typeface="Calibri"/>
              </a:rPr>
              <a:t> </a:t>
            </a:r>
            <a:r>
              <a:rPr lang="en-US" err="1">
                <a:latin typeface="Calibri"/>
                <a:ea typeface="Calibri"/>
                <a:cs typeface="Calibri"/>
              </a:rPr>
              <a:t>studentenjobs</a:t>
            </a:r>
            <a:r>
              <a:rPr lang="en-US">
                <a:latin typeface="Calibri"/>
                <a:ea typeface="Calibri"/>
                <a:cs typeface="Calibri"/>
              </a:rPr>
              <a:t>. We </a:t>
            </a:r>
            <a:r>
              <a:rPr lang="en-US" err="1">
                <a:latin typeface="Calibri"/>
                <a:ea typeface="Calibri"/>
                <a:cs typeface="Calibri"/>
              </a:rPr>
              <a:t>zullen</a:t>
            </a:r>
            <a:r>
              <a:rPr lang="en-US">
                <a:latin typeface="Calibri"/>
                <a:ea typeface="Calibri"/>
                <a:cs typeface="Calibri"/>
              </a:rPr>
              <a:t> </a:t>
            </a:r>
            <a:r>
              <a:rPr lang="en-US" err="1">
                <a:latin typeface="Calibri"/>
                <a:ea typeface="Calibri"/>
                <a:cs typeface="Calibri"/>
              </a:rPr>
              <a:t>samen</a:t>
            </a:r>
            <a:r>
              <a:rPr lang="en-US">
                <a:latin typeface="Calibri"/>
                <a:ea typeface="Calibri"/>
                <a:cs typeface="Calibri"/>
              </a:rPr>
              <a:t> alle </a:t>
            </a:r>
            <a:r>
              <a:rPr lang="en-US" err="1">
                <a:latin typeface="Calibri"/>
                <a:ea typeface="Calibri"/>
                <a:cs typeface="Calibri"/>
              </a:rPr>
              <a:t>basisinformatie</a:t>
            </a:r>
            <a:r>
              <a:rPr lang="en-US">
                <a:latin typeface="Calibri"/>
                <a:ea typeface="Calibri"/>
                <a:cs typeface="Calibri"/>
              </a:rPr>
              <a:t> </a:t>
            </a:r>
            <a:r>
              <a:rPr lang="en-US" err="1">
                <a:latin typeface="Calibri"/>
                <a:ea typeface="Calibri"/>
                <a:cs typeface="Calibri"/>
              </a:rPr>
              <a:t>overlopen</a:t>
            </a:r>
            <a:r>
              <a:rPr lang="en-US">
                <a:latin typeface="Calibri"/>
                <a:ea typeface="Calibri"/>
                <a:cs typeface="Calibri"/>
              </a:rPr>
              <a:t> </a:t>
            </a:r>
            <a:r>
              <a:rPr lang="en-US" err="1">
                <a:latin typeface="Calibri"/>
                <a:ea typeface="Calibri"/>
                <a:cs typeface="Calibri"/>
              </a:rPr>
              <a:t>en</a:t>
            </a:r>
            <a:r>
              <a:rPr lang="en-US">
                <a:latin typeface="Calibri"/>
                <a:ea typeface="Calibri"/>
                <a:cs typeface="Calibri"/>
              </a:rPr>
              <a:t> </a:t>
            </a:r>
            <a:r>
              <a:rPr lang="en-US" err="1">
                <a:latin typeface="Calibri"/>
                <a:ea typeface="Calibri"/>
                <a:cs typeface="Calibri"/>
              </a:rPr>
              <a:t>ontdekken</a:t>
            </a:r>
            <a:r>
              <a:rPr lang="en-US">
                <a:latin typeface="Calibri"/>
                <a:ea typeface="Calibri"/>
                <a:cs typeface="Calibri"/>
              </a:rPr>
              <a:t> hoe je </a:t>
            </a:r>
            <a:r>
              <a:rPr lang="en-US" err="1">
                <a:latin typeface="Calibri"/>
                <a:ea typeface="Calibri"/>
                <a:cs typeface="Calibri"/>
              </a:rPr>
              <a:t>werk</a:t>
            </a:r>
            <a:r>
              <a:rPr lang="en-US">
                <a:latin typeface="Calibri"/>
                <a:ea typeface="Calibri"/>
                <a:cs typeface="Calibri"/>
              </a:rPr>
              <a:t> </a:t>
            </a:r>
            <a:r>
              <a:rPr lang="en-US" err="1">
                <a:latin typeface="Calibri"/>
                <a:ea typeface="Calibri"/>
                <a:cs typeface="Calibri"/>
              </a:rPr>
              <a:t>kan</a:t>
            </a:r>
            <a:r>
              <a:rPr lang="en-US">
                <a:latin typeface="Calibri"/>
                <a:ea typeface="Calibri"/>
                <a:cs typeface="Calibri"/>
              </a:rPr>
              <a:t> </a:t>
            </a:r>
            <a:r>
              <a:rPr lang="en-US" err="1">
                <a:latin typeface="Calibri"/>
                <a:ea typeface="Calibri"/>
                <a:cs typeface="Calibri"/>
              </a:rPr>
              <a:t>zoeken</a:t>
            </a:r>
            <a:r>
              <a:rPr lang="en-US">
                <a:latin typeface="Calibri"/>
                <a:ea typeface="Calibri"/>
                <a:cs typeface="Calibri"/>
              </a:rPr>
              <a:t> in </a:t>
            </a:r>
            <a:r>
              <a:rPr lang="en-US" err="1">
                <a:latin typeface="Calibri"/>
                <a:ea typeface="Calibri"/>
                <a:cs typeface="Calibri"/>
              </a:rPr>
              <a:t>België</a:t>
            </a:r>
            <a:r>
              <a:rPr lang="en-US">
                <a:latin typeface="Calibri"/>
                <a:ea typeface="Calibri"/>
                <a:cs typeface="Calibri"/>
              </a:rPr>
              <a:t>.  </a:t>
            </a:r>
          </a:p>
        </p:txBody>
      </p:sp>
      <p:sp>
        <p:nvSpPr>
          <p:cNvPr id="4" name="Espace réservé du numéro de diapositive 3"/>
          <p:cNvSpPr>
            <a:spLocks noGrp="1"/>
          </p:cNvSpPr>
          <p:nvPr>
            <p:ph type="sldNum" sz="quarter" idx="5"/>
          </p:nvPr>
        </p:nvSpPr>
        <p:spPr/>
        <p:txBody>
          <a:bodyPr/>
          <a:lstStyle/>
          <a:p>
            <a:fld id="{956EBCED-93BA-4561-879C-6196E1B11FD8}" type="slidenum">
              <a:rPr lang="fr-BE" smtClean="0"/>
              <a:t>1</a:t>
            </a:fld>
            <a:endParaRPr lang="fr-BE"/>
          </a:p>
        </p:txBody>
      </p:sp>
    </p:spTree>
    <p:extLst>
      <p:ext uri="{BB962C8B-B14F-4D97-AF65-F5344CB8AC3E}">
        <p14:creationId xmlns:p14="http://schemas.microsoft.com/office/powerpoint/2010/main" val="221640048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nl-BE"/>
              <a:t>Heeft iemand wel eens gehoord van interimkantoren of uitzendbureaus? Wat doen ze?</a:t>
            </a:r>
            <a:endParaRPr lang="en-US">
              <a:solidFill>
                <a:srgbClr val="444444"/>
              </a:solidFill>
            </a:endParaRPr>
          </a:p>
          <a:p>
            <a:endParaRPr lang="nl-BE">
              <a:solidFill>
                <a:srgbClr val="444444"/>
              </a:solidFill>
            </a:endParaRPr>
          </a:p>
          <a:p>
            <a:r>
              <a:rPr lang="nl-BE"/>
              <a:t>Interim/Uitzendkantoor vormt een tussenschakel tussen jou en bedrijven. Een interimkantoor heeft de volgende taken: </a:t>
            </a:r>
            <a:endParaRPr lang="en-US">
              <a:solidFill>
                <a:srgbClr val="444444"/>
              </a:solidFill>
            </a:endParaRPr>
          </a:p>
          <a:p>
            <a:pPr marL="171450" indent="-171450">
              <a:buFont typeface="Arial"/>
              <a:buChar char="•"/>
            </a:pPr>
            <a:r>
              <a:rPr lang="nl-BE"/>
              <a:t>Het interimkantoor gaat op zoek naar werknemers voor een bedrijf</a:t>
            </a:r>
          </a:p>
          <a:p>
            <a:pPr marL="171450" indent="-171450">
              <a:buFont typeface="Arial"/>
              <a:buChar char="•"/>
            </a:pPr>
            <a:r>
              <a:rPr lang="nl-BE">
                <a:solidFill>
                  <a:srgbClr val="000000"/>
                </a:solidFill>
              </a:rPr>
              <a:t>De werknemer voert zijn job uit in dat bedrijf</a:t>
            </a:r>
          </a:p>
          <a:p>
            <a:pPr marL="171450" indent="-171450">
              <a:buFont typeface="Arial"/>
              <a:buChar char="•"/>
            </a:pPr>
            <a:r>
              <a:rPr lang="nl-BE">
                <a:solidFill>
                  <a:srgbClr val="000000"/>
                </a:solidFill>
              </a:rPr>
              <a:t>Het bedrijf betaalt de interim, en de interim betaalt de werknemer</a:t>
            </a:r>
          </a:p>
        </p:txBody>
      </p:sp>
      <p:sp>
        <p:nvSpPr>
          <p:cNvPr id="4" name="Espace réservé du numéro de diapositive 3"/>
          <p:cNvSpPr>
            <a:spLocks noGrp="1"/>
          </p:cNvSpPr>
          <p:nvPr>
            <p:ph type="sldNum" sz="quarter" idx="5"/>
          </p:nvPr>
        </p:nvSpPr>
        <p:spPr/>
        <p:txBody>
          <a:bodyPr/>
          <a:lstStyle/>
          <a:p>
            <a:fld id="{956EBCED-93BA-4561-879C-6196E1B11FD8}" type="slidenum">
              <a:rPr lang="fr-BE" smtClean="0"/>
              <a:t>11</a:t>
            </a:fld>
            <a:endParaRPr lang="fr-BE"/>
          </a:p>
        </p:txBody>
      </p:sp>
    </p:spTree>
    <p:extLst>
      <p:ext uri="{BB962C8B-B14F-4D97-AF65-F5344CB8AC3E}">
        <p14:creationId xmlns:p14="http://schemas.microsoft.com/office/powerpoint/2010/main" val="80109984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BE"/>
              <a:t>De interimkantoren zijn vooral actief in bepaalde sectoren. Welke jobs bieden ze bijvoorbeeld aan?</a:t>
            </a:r>
            <a:endParaRPr lang="en-US">
              <a:solidFill>
                <a:srgbClr val="444444"/>
              </a:solidFill>
            </a:endParaRPr>
          </a:p>
          <a:p>
            <a:endParaRPr lang="fr-BE">
              <a:solidFill>
                <a:srgbClr val="444444"/>
              </a:solidFill>
            </a:endParaRPr>
          </a:p>
          <a:p>
            <a:r>
              <a:rPr lang="fr-BE"/>
              <a:t>Antwoord: </a:t>
            </a:r>
            <a:endParaRPr lang="en-US">
              <a:solidFill>
                <a:srgbClr val="444444"/>
              </a:solidFill>
            </a:endParaRPr>
          </a:p>
          <a:p>
            <a:pPr marL="171450" indent="-171450">
              <a:buFont typeface="Arial"/>
              <a:buChar char="•"/>
            </a:pPr>
            <a:r>
              <a:rPr lang="fr-BE"/>
              <a:t>Bouw</a:t>
            </a:r>
            <a:endParaRPr lang="fr-BE">
              <a:solidFill>
                <a:srgbClr val="444444"/>
              </a:solidFill>
            </a:endParaRPr>
          </a:p>
          <a:p>
            <a:pPr marL="171450" indent="-171450">
              <a:buFont typeface="Arial"/>
              <a:buChar char="•"/>
            </a:pPr>
            <a:r>
              <a:rPr lang="fr-BE"/>
              <a:t>Poetsen</a:t>
            </a:r>
            <a:endParaRPr lang="fr-BE">
              <a:solidFill>
                <a:srgbClr val="444444"/>
              </a:solidFill>
            </a:endParaRPr>
          </a:p>
          <a:p>
            <a:pPr marL="171450" indent="-171450">
              <a:buFont typeface="Arial"/>
              <a:buChar char="•"/>
            </a:pPr>
            <a:r>
              <a:rPr lang="fr-BE"/>
              <a:t>Horeca</a:t>
            </a:r>
            <a:endParaRPr lang="en-US">
              <a:solidFill>
                <a:srgbClr val="444444"/>
              </a:solidFill>
            </a:endParaRPr>
          </a:p>
          <a:p>
            <a:pPr marL="171450" indent="-171450">
              <a:buFont typeface="Arial"/>
              <a:buChar char="•"/>
            </a:pPr>
            <a:r>
              <a:rPr lang="fr-BE"/>
              <a:t>Zorg</a:t>
            </a:r>
          </a:p>
        </p:txBody>
      </p:sp>
      <p:sp>
        <p:nvSpPr>
          <p:cNvPr id="4" name="Espace réservé du numéro de diapositive 3"/>
          <p:cNvSpPr>
            <a:spLocks noGrp="1"/>
          </p:cNvSpPr>
          <p:nvPr>
            <p:ph type="sldNum" sz="quarter" idx="5"/>
          </p:nvPr>
        </p:nvSpPr>
        <p:spPr/>
        <p:txBody>
          <a:bodyPr/>
          <a:lstStyle/>
          <a:p>
            <a:fld id="{956EBCED-93BA-4561-879C-6196E1B11FD8}" type="slidenum">
              <a:rPr lang="fr-BE" smtClean="0"/>
              <a:t>12</a:t>
            </a:fld>
            <a:endParaRPr lang="fr-BE"/>
          </a:p>
        </p:txBody>
      </p:sp>
    </p:spTree>
    <p:extLst>
      <p:ext uri="{BB962C8B-B14F-4D97-AF65-F5344CB8AC3E}">
        <p14:creationId xmlns:p14="http://schemas.microsoft.com/office/powerpoint/2010/main" val="238700391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BE"/>
              <a:t>Opgelet: er zijn bepaalde nadelen en risico’s verbonden aan interimwerk:</a:t>
            </a:r>
            <a:endParaRPr lang="en-US">
              <a:solidFill>
                <a:srgbClr val="444444"/>
              </a:solidFill>
            </a:endParaRPr>
          </a:p>
          <a:p>
            <a:endParaRPr lang="fr-BE">
              <a:solidFill>
                <a:srgbClr val="444444"/>
              </a:solidFill>
            </a:endParaRPr>
          </a:p>
          <a:p>
            <a:pPr marL="171450" indent="-171450">
              <a:buFont typeface="Arial,Sans-Serif"/>
              <a:buChar char="•"/>
            </a:pPr>
            <a:r>
              <a:rPr lang="fr-BE"/>
              <a:t>Vaak gaat het om erg </a:t>
            </a:r>
            <a:r>
              <a:rPr lang="fr-BE" b="1"/>
              <a:t>korte contracten</a:t>
            </a:r>
            <a:r>
              <a:rPr lang="fr-BE"/>
              <a:t>.</a:t>
            </a:r>
            <a:endParaRPr lang="en-US">
              <a:solidFill>
                <a:srgbClr val="444444"/>
              </a:solidFill>
            </a:endParaRPr>
          </a:p>
          <a:p>
            <a:pPr marL="171450" indent="-171450">
              <a:buFont typeface="Arial,Sans-Serif"/>
              <a:buChar char="•"/>
            </a:pPr>
            <a:r>
              <a:rPr lang="fr-BE"/>
              <a:t>Soms krijg je slechts een beperkt aantal uren en zal je dus </a:t>
            </a:r>
            <a:r>
              <a:rPr lang="fr-BE" b="1"/>
              <a:t>geen stabiel loon </a:t>
            </a:r>
            <a:r>
              <a:rPr lang="fr-BE"/>
              <a:t>hebben.</a:t>
            </a:r>
            <a:endParaRPr lang="en-US">
              <a:solidFill>
                <a:srgbClr val="444444"/>
              </a:solidFill>
            </a:endParaRPr>
          </a:p>
          <a:p>
            <a:pPr marL="171450" indent="-171450">
              <a:buFont typeface="Arial,Sans-Serif"/>
              <a:buChar char="•"/>
            </a:pPr>
            <a:r>
              <a:rPr lang="fr-BE"/>
              <a:t>Soms word je </a:t>
            </a:r>
            <a:r>
              <a:rPr lang="fr-BE" b="1"/>
              <a:t>op het laatste moment gebeld </a:t>
            </a:r>
            <a:r>
              <a:rPr lang="fr-BE"/>
              <a:t>om te komen werken</a:t>
            </a:r>
            <a:endParaRPr lang="fr-BE">
              <a:solidFill>
                <a:srgbClr val="444444"/>
              </a:solidFill>
            </a:endParaRPr>
          </a:p>
          <a:p>
            <a:endParaRPr lang="fr-BE">
              <a:solidFill>
                <a:srgbClr val="444444"/>
              </a:solidFill>
            </a:endParaRPr>
          </a:p>
          <a:p>
            <a:endParaRPr lang="fr-BE"/>
          </a:p>
          <a:p>
            <a:endParaRPr lang="fr-BE"/>
          </a:p>
        </p:txBody>
      </p:sp>
      <p:sp>
        <p:nvSpPr>
          <p:cNvPr id="4" name="Espace réservé du numéro de diapositive 3"/>
          <p:cNvSpPr>
            <a:spLocks noGrp="1"/>
          </p:cNvSpPr>
          <p:nvPr>
            <p:ph type="sldNum" sz="quarter" idx="5"/>
          </p:nvPr>
        </p:nvSpPr>
        <p:spPr/>
        <p:txBody>
          <a:bodyPr/>
          <a:lstStyle/>
          <a:p>
            <a:fld id="{956EBCED-93BA-4561-879C-6196E1B11FD8}" type="slidenum">
              <a:rPr lang="fr-BE" smtClean="0"/>
              <a:t>13</a:t>
            </a:fld>
            <a:endParaRPr lang="fr-BE"/>
          </a:p>
        </p:txBody>
      </p:sp>
    </p:spTree>
    <p:extLst>
      <p:ext uri="{BB962C8B-B14F-4D97-AF65-F5344CB8AC3E}">
        <p14:creationId xmlns:p14="http://schemas.microsoft.com/office/powerpoint/2010/main" val="15902115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BE"/>
              <a:t>Na </a:t>
            </a:r>
            <a:r>
              <a:rPr lang="fr-BE" err="1"/>
              <a:t>enkele</a:t>
            </a:r>
            <a:r>
              <a:rPr lang="fr-BE"/>
              <a:t> </a:t>
            </a:r>
            <a:r>
              <a:rPr lang="fr-BE" err="1"/>
              <a:t>pogingen</a:t>
            </a:r>
            <a:r>
              <a:rPr lang="fr-BE"/>
              <a:t> (</a:t>
            </a:r>
            <a:r>
              <a:rPr lang="fr-BE" err="1"/>
              <a:t>spontane</a:t>
            </a:r>
            <a:r>
              <a:rPr lang="fr-BE"/>
              <a:t> </a:t>
            </a:r>
            <a:r>
              <a:rPr lang="fr-BE" err="1"/>
              <a:t>sollicitatie</a:t>
            </a:r>
            <a:r>
              <a:rPr lang="fr-BE"/>
              <a:t>, </a:t>
            </a:r>
            <a:r>
              <a:rPr lang="fr-BE" err="1"/>
              <a:t>zoeken</a:t>
            </a:r>
            <a:r>
              <a:rPr lang="fr-BE"/>
              <a:t> op internet, via </a:t>
            </a:r>
            <a:r>
              <a:rPr lang="fr-BE" err="1"/>
              <a:t>zijn</a:t>
            </a:r>
            <a:r>
              <a:rPr lang="fr-BE"/>
              <a:t> </a:t>
            </a:r>
            <a:r>
              <a:rPr lang="fr-BE" err="1"/>
              <a:t>netwerk</a:t>
            </a:r>
            <a:r>
              <a:rPr lang="fr-BE"/>
              <a:t>), </a:t>
            </a:r>
            <a:r>
              <a:rPr lang="fr-BE" err="1"/>
              <a:t>beslist</a:t>
            </a:r>
            <a:r>
              <a:rPr lang="fr-BE"/>
              <a:t> Mohammed </a:t>
            </a:r>
            <a:r>
              <a:rPr lang="fr-BE" err="1"/>
              <a:t>zich</a:t>
            </a:r>
            <a:r>
              <a:rPr lang="fr-BE"/>
              <a:t> in te </a:t>
            </a:r>
            <a:r>
              <a:rPr lang="fr-BE" err="1"/>
              <a:t>schrijven</a:t>
            </a:r>
            <a:r>
              <a:rPr lang="fr-BE"/>
              <a:t> </a:t>
            </a:r>
            <a:r>
              <a:rPr lang="fr-BE" err="1"/>
              <a:t>bij</a:t>
            </a:r>
            <a:r>
              <a:rPr lang="fr-BE"/>
              <a:t> </a:t>
            </a:r>
            <a:r>
              <a:rPr lang="fr-BE" err="1"/>
              <a:t>een</a:t>
            </a:r>
            <a:r>
              <a:rPr lang="fr-BE"/>
              <a:t> </a:t>
            </a:r>
            <a:r>
              <a:rPr lang="fr-BE" err="1"/>
              <a:t>uitzendbureau</a:t>
            </a:r>
            <a:r>
              <a:rPr lang="fr-BE"/>
              <a:t>. Laten </a:t>
            </a:r>
            <a:r>
              <a:rPr lang="fr-BE" err="1"/>
              <a:t>we</a:t>
            </a:r>
            <a:r>
              <a:rPr lang="fr-BE"/>
              <a:t> </a:t>
            </a:r>
            <a:r>
              <a:rPr lang="fr-BE" err="1"/>
              <a:t>eens</a:t>
            </a:r>
            <a:r>
              <a:rPr lang="fr-BE"/>
              <a:t> </a:t>
            </a:r>
            <a:r>
              <a:rPr lang="fr-BE" err="1"/>
              <a:t>kijken</a:t>
            </a:r>
            <a:r>
              <a:rPr lang="fr-BE"/>
              <a:t> </a:t>
            </a:r>
            <a:r>
              <a:rPr lang="fr-BE" err="1"/>
              <a:t>wat</a:t>
            </a:r>
            <a:r>
              <a:rPr lang="fr-BE"/>
              <a:t> </a:t>
            </a:r>
            <a:r>
              <a:rPr lang="fr-BE" err="1"/>
              <a:t>hij</a:t>
            </a:r>
            <a:r>
              <a:rPr lang="fr-BE"/>
              <a:t> nu </a:t>
            </a:r>
            <a:r>
              <a:rPr lang="fr-BE" err="1"/>
              <a:t>moet</a:t>
            </a:r>
            <a:r>
              <a:rPr lang="fr-BE"/>
              <a:t> </a:t>
            </a:r>
            <a:r>
              <a:rPr lang="fr-BE" err="1"/>
              <a:t>doen</a:t>
            </a:r>
            <a:r>
              <a:rPr lang="fr-BE"/>
              <a:t>. </a:t>
            </a:r>
            <a:endParaRPr lang="en-US"/>
          </a:p>
          <a:p>
            <a:r>
              <a:rPr lang="fr-BE"/>
              <a:t>Ik </a:t>
            </a:r>
            <a:r>
              <a:rPr lang="fr-BE" err="1"/>
              <a:t>gooi</a:t>
            </a:r>
            <a:r>
              <a:rPr lang="fr-BE"/>
              <a:t> de bal </a:t>
            </a:r>
            <a:r>
              <a:rPr lang="fr-BE" err="1"/>
              <a:t>naar</a:t>
            </a:r>
            <a:r>
              <a:rPr lang="fr-BE"/>
              <a:t> de </a:t>
            </a:r>
            <a:r>
              <a:rPr lang="fr-BE" err="1"/>
              <a:t>volgende</a:t>
            </a:r>
            <a:r>
              <a:rPr lang="fr-BE"/>
              <a:t> </a:t>
            </a:r>
            <a:r>
              <a:rPr lang="fr-BE" err="1"/>
              <a:t>persoon</a:t>
            </a:r>
            <a:r>
              <a:rPr lang="fr-BE"/>
              <a:t>.</a:t>
            </a:r>
          </a:p>
        </p:txBody>
      </p:sp>
      <p:sp>
        <p:nvSpPr>
          <p:cNvPr id="4" name="Espace réservé du numéro de diapositive 3"/>
          <p:cNvSpPr>
            <a:spLocks noGrp="1"/>
          </p:cNvSpPr>
          <p:nvPr>
            <p:ph type="sldNum" sz="quarter" idx="5"/>
          </p:nvPr>
        </p:nvSpPr>
        <p:spPr/>
        <p:txBody>
          <a:bodyPr/>
          <a:lstStyle/>
          <a:p>
            <a:fld id="{0E88CC06-0CD1-4BE2-AACB-B7B49E5829CD}" type="slidenum">
              <a:rPr lang="fr-BE" smtClean="0"/>
              <a:t>14</a:t>
            </a:fld>
            <a:endParaRPr lang="fr-BE"/>
          </a:p>
        </p:txBody>
      </p:sp>
    </p:spTree>
    <p:extLst>
      <p:ext uri="{BB962C8B-B14F-4D97-AF65-F5344CB8AC3E}">
        <p14:creationId xmlns:p14="http://schemas.microsoft.com/office/powerpoint/2010/main" val="15743670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BE"/>
              <a:t>De </a:t>
            </a:r>
            <a:r>
              <a:rPr lang="fr-BE" err="1"/>
              <a:t>volgende</a:t>
            </a:r>
            <a:r>
              <a:rPr lang="fr-BE"/>
              <a:t> </a:t>
            </a:r>
            <a:r>
              <a:rPr lang="fr-BE" err="1"/>
              <a:t>stap</a:t>
            </a:r>
            <a:r>
              <a:rPr lang="fr-BE"/>
              <a:t> </a:t>
            </a:r>
            <a:r>
              <a:rPr lang="fr-BE" err="1"/>
              <a:t>is</a:t>
            </a:r>
            <a:r>
              <a:rPr lang="fr-BE"/>
              <a:t> het </a:t>
            </a:r>
            <a:r>
              <a:rPr lang="fr-BE" err="1"/>
              <a:t>sollicitatiedossier</a:t>
            </a:r>
            <a:r>
              <a:rPr lang="fr-BE"/>
              <a:t>: Mohammed </a:t>
            </a:r>
            <a:r>
              <a:rPr lang="fr-BE" err="1"/>
              <a:t>moet</a:t>
            </a:r>
            <a:r>
              <a:rPr lang="fr-BE"/>
              <a:t> </a:t>
            </a:r>
            <a:r>
              <a:rPr lang="fr-BE" err="1"/>
              <a:t>alle</a:t>
            </a:r>
            <a:r>
              <a:rPr lang="fr-BE"/>
              <a:t> </a:t>
            </a:r>
            <a:r>
              <a:rPr lang="fr-BE" err="1"/>
              <a:t>documenten</a:t>
            </a:r>
            <a:r>
              <a:rPr lang="fr-BE"/>
              <a:t> voorbereiden die </a:t>
            </a:r>
            <a:r>
              <a:rPr lang="fr-BE" err="1"/>
              <a:t>nodig</a:t>
            </a:r>
            <a:r>
              <a:rPr lang="fr-BE"/>
              <a:t> </a:t>
            </a:r>
            <a:r>
              <a:rPr lang="fr-BE" err="1"/>
              <a:t>zijn</a:t>
            </a:r>
            <a:r>
              <a:rPr lang="fr-BE"/>
              <a:t> om te </a:t>
            </a:r>
            <a:r>
              <a:rPr lang="fr-BE" err="1"/>
              <a:t>solliciteren</a:t>
            </a:r>
            <a:r>
              <a:rPr lang="fr-BE"/>
              <a:t>. </a:t>
            </a:r>
          </a:p>
        </p:txBody>
      </p:sp>
      <p:sp>
        <p:nvSpPr>
          <p:cNvPr id="4" name="Espace réservé du numéro de diapositive 3"/>
          <p:cNvSpPr>
            <a:spLocks noGrp="1"/>
          </p:cNvSpPr>
          <p:nvPr>
            <p:ph type="sldNum" sz="quarter" idx="5"/>
          </p:nvPr>
        </p:nvSpPr>
        <p:spPr/>
        <p:txBody>
          <a:bodyPr/>
          <a:lstStyle/>
          <a:p>
            <a:fld id="{956EBCED-93BA-4561-879C-6196E1B11FD8}" type="slidenum">
              <a:rPr lang="fr-BE" smtClean="0"/>
              <a:t>15</a:t>
            </a:fld>
            <a:endParaRPr lang="fr-BE"/>
          </a:p>
        </p:txBody>
      </p:sp>
    </p:spTree>
    <p:extLst>
      <p:ext uri="{BB962C8B-B14F-4D97-AF65-F5344CB8AC3E}">
        <p14:creationId xmlns:p14="http://schemas.microsoft.com/office/powerpoint/2010/main" val="106713280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BE" b="1"/>
              <a:t>Wat </a:t>
            </a:r>
            <a:r>
              <a:rPr lang="fr-BE" b="1" err="1"/>
              <a:t>is</a:t>
            </a:r>
            <a:r>
              <a:rPr lang="fr-BE" b="1"/>
              <a:t> dit document?</a:t>
            </a:r>
            <a:endParaRPr lang="en-US">
              <a:solidFill>
                <a:srgbClr val="444444"/>
              </a:solidFill>
            </a:endParaRPr>
          </a:p>
          <a:p>
            <a:endParaRPr lang="fr-BE">
              <a:solidFill>
                <a:srgbClr val="444444"/>
              </a:solidFill>
            </a:endParaRPr>
          </a:p>
          <a:p>
            <a:r>
              <a:rPr lang="fr-BE" err="1"/>
              <a:t>Antwoord</a:t>
            </a:r>
            <a:r>
              <a:rPr lang="fr-BE"/>
              <a:t>:</a:t>
            </a:r>
            <a:endParaRPr lang="en-US">
              <a:solidFill>
                <a:srgbClr val="444444"/>
              </a:solidFill>
            </a:endParaRPr>
          </a:p>
          <a:p>
            <a:endParaRPr lang="fr-BE">
              <a:solidFill>
                <a:srgbClr val="444444"/>
              </a:solidFill>
            </a:endParaRPr>
          </a:p>
          <a:p>
            <a:r>
              <a:rPr lang="fr-BE"/>
              <a:t>Het </a:t>
            </a:r>
            <a:r>
              <a:rPr lang="fr-BE" err="1"/>
              <a:t>is</a:t>
            </a:r>
            <a:r>
              <a:rPr lang="fr-BE"/>
              <a:t> </a:t>
            </a:r>
            <a:r>
              <a:rPr lang="fr-BE" err="1"/>
              <a:t>een</a:t>
            </a:r>
            <a:r>
              <a:rPr lang="fr-BE"/>
              <a:t> CV. Laten </a:t>
            </a:r>
            <a:r>
              <a:rPr lang="fr-BE" err="1"/>
              <a:t>we</a:t>
            </a:r>
            <a:r>
              <a:rPr lang="fr-BE"/>
              <a:t> er </a:t>
            </a:r>
            <a:r>
              <a:rPr lang="fr-BE" err="1"/>
              <a:t>even</a:t>
            </a:r>
            <a:r>
              <a:rPr lang="fr-BE"/>
              <a:t> in </a:t>
            </a:r>
            <a:r>
              <a:rPr lang="fr-BE" err="1"/>
              <a:t>detail</a:t>
            </a:r>
            <a:r>
              <a:rPr lang="fr-BE"/>
              <a:t> </a:t>
            </a:r>
            <a:r>
              <a:rPr lang="fr-BE" err="1"/>
              <a:t>naar</a:t>
            </a:r>
            <a:r>
              <a:rPr lang="fr-BE"/>
              <a:t> </a:t>
            </a:r>
            <a:r>
              <a:rPr lang="fr-BE" err="1"/>
              <a:t>kijken</a:t>
            </a:r>
            <a:r>
              <a:rPr lang="fr-BE"/>
              <a:t>.</a:t>
            </a:r>
            <a:endParaRPr lang="en-US">
              <a:solidFill>
                <a:srgbClr val="444444"/>
              </a:solidFill>
            </a:endParaRPr>
          </a:p>
          <a:p>
            <a:endParaRPr lang="fr-BE">
              <a:solidFill>
                <a:srgbClr val="444444"/>
              </a:solidFill>
            </a:endParaRPr>
          </a:p>
          <a:p>
            <a:r>
              <a:rPr lang="fr-BE"/>
              <a:t>1. Je </a:t>
            </a:r>
            <a:r>
              <a:rPr lang="fr-BE" err="1"/>
              <a:t>moet</a:t>
            </a:r>
            <a:r>
              <a:rPr lang="fr-BE"/>
              <a:t> </a:t>
            </a:r>
            <a:r>
              <a:rPr lang="fr-BE" err="1"/>
              <a:t>altijd</a:t>
            </a:r>
            <a:r>
              <a:rPr lang="fr-BE"/>
              <a:t> </a:t>
            </a:r>
            <a:r>
              <a:rPr lang="fr-BE" err="1"/>
              <a:t>een</a:t>
            </a:r>
            <a:r>
              <a:rPr lang="fr-BE"/>
              <a:t> </a:t>
            </a:r>
            <a:r>
              <a:rPr lang="fr-BE" b="1" err="1"/>
              <a:t>Belgisch</a:t>
            </a:r>
            <a:r>
              <a:rPr lang="fr-BE" b="1"/>
              <a:t> </a:t>
            </a:r>
            <a:r>
              <a:rPr lang="fr-BE" b="1" err="1"/>
              <a:t>telefoonnummer</a:t>
            </a:r>
            <a:r>
              <a:rPr lang="fr-BE" b="1"/>
              <a:t> en </a:t>
            </a:r>
            <a:r>
              <a:rPr lang="fr-BE" b="1" err="1"/>
              <a:t>een</a:t>
            </a:r>
            <a:r>
              <a:rPr lang="fr-BE" b="1"/>
              <a:t> </a:t>
            </a:r>
            <a:r>
              <a:rPr lang="fr-BE" b="1" err="1"/>
              <a:t>mailadres</a:t>
            </a:r>
            <a:r>
              <a:rPr lang="fr-BE" b="1"/>
              <a:t> </a:t>
            </a:r>
            <a:r>
              <a:rPr lang="fr-BE"/>
              <a:t>op je CV te </a:t>
            </a:r>
            <a:r>
              <a:rPr lang="fr-BE" err="1"/>
              <a:t>zetten</a:t>
            </a:r>
            <a:r>
              <a:rPr lang="fr-BE"/>
              <a:t>, </a:t>
            </a:r>
            <a:r>
              <a:rPr lang="fr-BE" err="1"/>
              <a:t>zodat</a:t>
            </a:r>
            <a:r>
              <a:rPr lang="fr-BE"/>
              <a:t> de </a:t>
            </a:r>
            <a:r>
              <a:rPr lang="fr-BE" err="1"/>
              <a:t>werkgever</a:t>
            </a:r>
            <a:r>
              <a:rPr lang="fr-BE"/>
              <a:t> je kan </a:t>
            </a:r>
            <a:r>
              <a:rPr lang="fr-BE" err="1"/>
              <a:t>bereiken</a:t>
            </a:r>
            <a:r>
              <a:rPr lang="fr-BE"/>
              <a:t>. Wie </a:t>
            </a:r>
            <a:r>
              <a:rPr lang="fr-BE" err="1"/>
              <a:t>heeft</a:t>
            </a:r>
            <a:r>
              <a:rPr lang="fr-BE"/>
              <a:t> er al </a:t>
            </a:r>
            <a:r>
              <a:rPr lang="fr-BE" err="1"/>
              <a:t>een</a:t>
            </a:r>
            <a:r>
              <a:rPr lang="fr-BE"/>
              <a:t> </a:t>
            </a:r>
            <a:r>
              <a:rPr lang="fr-BE" err="1"/>
              <a:t>emailadres</a:t>
            </a:r>
            <a:r>
              <a:rPr lang="fr-BE"/>
              <a:t> in </a:t>
            </a:r>
            <a:r>
              <a:rPr lang="fr-BE" err="1"/>
              <a:t>deze</a:t>
            </a:r>
            <a:r>
              <a:rPr lang="fr-BE"/>
              <a:t> </a:t>
            </a:r>
            <a:r>
              <a:rPr lang="fr-BE" err="1"/>
              <a:t>groep</a:t>
            </a:r>
            <a:r>
              <a:rPr lang="fr-BE"/>
              <a:t>? </a:t>
            </a:r>
            <a:r>
              <a:rPr lang="fr-BE" err="1"/>
              <a:t>Weet</a:t>
            </a:r>
            <a:r>
              <a:rPr lang="fr-BE"/>
              <a:t> </a:t>
            </a:r>
            <a:r>
              <a:rPr lang="fr-BE" err="1"/>
              <a:t>iedereen</a:t>
            </a:r>
            <a:r>
              <a:rPr lang="fr-BE"/>
              <a:t> </a:t>
            </a:r>
            <a:r>
              <a:rPr lang="fr-BE" err="1"/>
              <a:t>hoe</a:t>
            </a:r>
            <a:r>
              <a:rPr lang="fr-BE"/>
              <a:t> je </a:t>
            </a:r>
            <a:r>
              <a:rPr lang="fr-BE" err="1"/>
              <a:t>een</a:t>
            </a:r>
            <a:r>
              <a:rPr lang="fr-BE"/>
              <a:t> </a:t>
            </a:r>
            <a:r>
              <a:rPr lang="fr-BE" err="1"/>
              <a:t>adres</a:t>
            </a:r>
            <a:r>
              <a:rPr lang="fr-BE"/>
              <a:t> </a:t>
            </a:r>
            <a:r>
              <a:rPr lang="fr-BE" err="1"/>
              <a:t>aanmaakt</a:t>
            </a:r>
            <a:r>
              <a:rPr lang="fr-BE"/>
              <a:t>? </a:t>
            </a:r>
            <a:endParaRPr lang="en-US">
              <a:solidFill>
                <a:srgbClr val="444444"/>
              </a:solidFill>
            </a:endParaRPr>
          </a:p>
          <a:p>
            <a:endParaRPr lang="fr-BE">
              <a:solidFill>
                <a:srgbClr val="444444"/>
              </a:solidFill>
            </a:endParaRPr>
          </a:p>
          <a:p>
            <a:r>
              <a:rPr lang="fr-BE" b="1"/>
              <a:t>2. </a:t>
            </a:r>
            <a:r>
              <a:rPr lang="fr-BE" b="1" err="1"/>
              <a:t>Talenkennis</a:t>
            </a:r>
            <a:r>
              <a:rPr lang="fr-BE" b="1"/>
              <a:t> </a:t>
            </a:r>
            <a:r>
              <a:rPr lang="fr-BE" err="1"/>
              <a:t>is</a:t>
            </a:r>
            <a:r>
              <a:rPr lang="fr-BE"/>
              <a:t> </a:t>
            </a:r>
            <a:r>
              <a:rPr lang="fr-BE" err="1"/>
              <a:t>belangrijk</a:t>
            </a:r>
            <a:r>
              <a:rPr lang="fr-BE"/>
              <a:t> om </a:t>
            </a:r>
            <a:r>
              <a:rPr lang="fr-BE" err="1"/>
              <a:t>werk</a:t>
            </a:r>
            <a:r>
              <a:rPr lang="fr-BE"/>
              <a:t> te </a:t>
            </a:r>
            <a:r>
              <a:rPr lang="fr-BE" err="1"/>
              <a:t>vinden</a:t>
            </a:r>
            <a:r>
              <a:rPr lang="fr-BE"/>
              <a:t>. Het </a:t>
            </a:r>
            <a:r>
              <a:rPr lang="fr-BE" err="1"/>
              <a:t>is</a:t>
            </a:r>
            <a:r>
              <a:rPr lang="fr-BE"/>
              <a:t> dus </a:t>
            </a:r>
            <a:r>
              <a:rPr lang="fr-BE" err="1"/>
              <a:t>soms</a:t>
            </a:r>
            <a:r>
              <a:rPr lang="fr-BE"/>
              <a:t> </a:t>
            </a:r>
            <a:r>
              <a:rPr lang="fr-BE" err="1"/>
              <a:t>goed</a:t>
            </a:r>
            <a:r>
              <a:rPr lang="fr-BE"/>
              <a:t> om je </a:t>
            </a:r>
            <a:r>
              <a:rPr lang="fr-BE" err="1"/>
              <a:t>eerst</a:t>
            </a:r>
            <a:r>
              <a:rPr lang="fr-BE"/>
              <a:t> te </a:t>
            </a:r>
            <a:r>
              <a:rPr lang="fr-BE" err="1"/>
              <a:t>concentreren</a:t>
            </a:r>
            <a:r>
              <a:rPr lang="fr-BE"/>
              <a:t> op het </a:t>
            </a:r>
            <a:r>
              <a:rPr lang="fr-BE" err="1"/>
              <a:t>leren</a:t>
            </a:r>
            <a:r>
              <a:rPr lang="fr-BE"/>
              <a:t> van de </a:t>
            </a:r>
            <a:r>
              <a:rPr lang="fr-BE" err="1"/>
              <a:t>taal</a:t>
            </a:r>
            <a:r>
              <a:rPr lang="fr-BE"/>
              <a:t> </a:t>
            </a:r>
            <a:r>
              <a:rPr lang="fr-BE" err="1"/>
              <a:t>voor</a:t>
            </a:r>
            <a:r>
              <a:rPr lang="fr-BE"/>
              <a:t> je op </a:t>
            </a:r>
            <a:r>
              <a:rPr lang="fr-BE" err="1"/>
              <a:t>zoek</a:t>
            </a:r>
            <a:r>
              <a:rPr lang="fr-BE"/>
              <a:t> </a:t>
            </a:r>
            <a:r>
              <a:rPr lang="fr-BE" err="1"/>
              <a:t>gaat</a:t>
            </a:r>
            <a:r>
              <a:rPr lang="fr-BE"/>
              <a:t> </a:t>
            </a:r>
            <a:r>
              <a:rPr lang="fr-BE" err="1"/>
              <a:t>naar</a:t>
            </a:r>
            <a:r>
              <a:rPr lang="fr-BE"/>
              <a:t> </a:t>
            </a:r>
            <a:r>
              <a:rPr lang="fr-BE" err="1"/>
              <a:t>werk</a:t>
            </a:r>
            <a:r>
              <a:rPr lang="fr-BE"/>
              <a:t>. In dit </a:t>
            </a:r>
            <a:r>
              <a:rPr lang="fr-BE" err="1"/>
              <a:t>voorbeeld</a:t>
            </a:r>
            <a:r>
              <a:rPr lang="fr-BE"/>
              <a:t> </a:t>
            </a:r>
            <a:r>
              <a:rPr lang="fr-BE" err="1"/>
              <a:t>spreekt</a:t>
            </a:r>
            <a:r>
              <a:rPr lang="fr-BE"/>
              <a:t> Malika al </a:t>
            </a:r>
            <a:r>
              <a:rPr lang="fr-BE" err="1"/>
              <a:t>wat</a:t>
            </a:r>
            <a:r>
              <a:rPr lang="fr-BE"/>
              <a:t> </a:t>
            </a:r>
            <a:r>
              <a:rPr lang="fr-BE" err="1"/>
              <a:t>Nederlands</a:t>
            </a:r>
            <a:r>
              <a:rPr lang="fr-BE"/>
              <a:t>. Dat </a:t>
            </a:r>
            <a:r>
              <a:rPr lang="fr-BE" err="1"/>
              <a:t>zal</a:t>
            </a:r>
            <a:r>
              <a:rPr lang="fr-BE"/>
              <a:t> </a:t>
            </a:r>
            <a:r>
              <a:rPr lang="fr-BE" err="1"/>
              <a:t>haar</a:t>
            </a:r>
            <a:r>
              <a:rPr lang="fr-BE"/>
              <a:t> </a:t>
            </a:r>
            <a:r>
              <a:rPr lang="fr-BE" err="1"/>
              <a:t>zeker</a:t>
            </a:r>
            <a:r>
              <a:rPr lang="fr-BE"/>
              <a:t> </a:t>
            </a:r>
            <a:r>
              <a:rPr lang="fr-BE" err="1"/>
              <a:t>helpen</a:t>
            </a:r>
            <a:r>
              <a:rPr lang="fr-BE"/>
              <a:t> in </a:t>
            </a:r>
            <a:r>
              <a:rPr lang="fr-BE" err="1"/>
              <a:t>haar</a:t>
            </a:r>
            <a:r>
              <a:rPr lang="fr-BE"/>
              <a:t> </a:t>
            </a:r>
            <a:r>
              <a:rPr lang="fr-BE" err="1"/>
              <a:t>zoektocht</a:t>
            </a:r>
            <a:r>
              <a:rPr lang="fr-BE"/>
              <a:t> </a:t>
            </a:r>
            <a:r>
              <a:rPr lang="fr-BE" err="1"/>
              <a:t>naar</a:t>
            </a:r>
            <a:r>
              <a:rPr lang="fr-BE"/>
              <a:t> </a:t>
            </a:r>
            <a:r>
              <a:rPr lang="fr-BE" err="1"/>
              <a:t>een</a:t>
            </a:r>
            <a:r>
              <a:rPr lang="fr-BE"/>
              <a:t> job. </a:t>
            </a:r>
            <a:endParaRPr lang="en-US">
              <a:solidFill>
                <a:srgbClr val="444444"/>
              </a:solidFill>
            </a:endParaRPr>
          </a:p>
          <a:p>
            <a:endParaRPr lang="fr-BE">
              <a:solidFill>
                <a:srgbClr val="444444"/>
              </a:solidFill>
            </a:endParaRPr>
          </a:p>
          <a:p>
            <a:r>
              <a:rPr lang="fr-BE"/>
              <a:t>3. </a:t>
            </a:r>
            <a:r>
              <a:rPr lang="fr-BE" b="1" err="1"/>
              <a:t>Vrijwilligerswerk</a:t>
            </a:r>
            <a:r>
              <a:rPr lang="fr-BE" b="1"/>
              <a:t>: </a:t>
            </a:r>
            <a:r>
              <a:rPr lang="fr-BE"/>
              <a:t> </a:t>
            </a:r>
            <a:r>
              <a:rPr lang="fr-BE" err="1"/>
              <a:t>zet</a:t>
            </a:r>
            <a:r>
              <a:rPr lang="fr-BE"/>
              <a:t> </a:t>
            </a:r>
            <a:r>
              <a:rPr lang="fr-BE" err="1"/>
              <a:t>ook</a:t>
            </a:r>
            <a:r>
              <a:rPr lang="fr-BE"/>
              <a:t> niet-</a:t>
            </a:r>
            <a:r>
              <a:rPr lang="fr-BE" err="1"/>
              <a:t>betaald</a:t>
            </a:r>
            <a:r>
              <a:rPr lang="fr-BE"/>
              <a:t> </a:t>
            </a:r>
            <a:r>
              <a:rPr lang="fr-BE" err="1"/>
              <a:t>werk</a:t>
            </a:r>
            <a:r>
              <a:rPr lang="fr-BE"/>
              <a:t> op je CV, dit kan erg </a:t>
            </a:r>
            <a:r>
              <a:rPr lang="fr-BE" err="1"/>
              <a:t>nuttig</a:t>
            </a:r>
            <a:r>
              <a:rPr lang="fr-BE"/>
              <a:t> </a:t>
            </a:r>
            <a:r>
              <a:rPr lang="fr-BE" err="1"/>
              <a:t>zijn</a:t>
            </a:r>
            <a:r>
              <a:rPr lang="fr-BE"/>
              <a:t>. </a:t>
            </a:r>
            <a:r>
              <a:rPr lang="fr-BE" err="1"/>
              <a:t>Vrijwilligerswerk</a:t>
            </a:r>
            <a:r>
              <a:rPr lang="fr-BE"/>
              <a:t> </a:t>
            </a:r>
            <a:r>
              <a:rPr lang="fr-BE" err="1"/>
              <a:t>is</a:t>
            </a:r>
            <a:r>
              <a:rPr lang="fr-BE"/>
              <a:t> </a:t>
            </a:r>
            <a:r>
              <a:rPr lang="fr-BE" err="1"/>
              <a:t>vaak</a:t>
            </a:r>
            <a:r>
              <a:rPr lang="fr-BE"/>
              <a:t> </a:t>
            </a:r>
            <a:r>
              <a:rPr lang="fr-BE" err="1"/>
              <a:t>een</a:t>
            </a:r>
            <a:r>
              <a:rPr lang="fr-BE"/>
              <a:t> </a:t>
            </a:r>
            <a:r>
              <a:rPr lang="fr-BE" err="1"/>
              <a:t>eerste</a:t>
            </a:r>
            <a:r>
              <a:rPr lang="fr-BE"/>
              <a:t> </a:t>
            </a:r>
            <a:r>
              <a:rPr lang="fr-BE" err="1"/>
              <a:t>professionele</a:t>
            </a:r>
            <a:r>
              <a:rPr lang="fr-BE"/>
              <a:t> </a:t>
            </a:r>
            <a:r>
              <a:rPr lang="fr-BE" err="1"/>
              <a:t>ervaring</a:t>
            </a:r>
            <a:r>
              <a:rPr lang="fr-BE"/>
              <a:t>, het </a:t>
            </a:r>
            <a:r>
              <a:rPr lang="fr-BE" err="1"/>
              <a:t>vult</a:t>
            </a:r>
            <a:r>
              <a:rPr lang="fr-BE"/>
              <a:t> je CV </a:t>
            </a:r>
            <a:r>
              <a:rPr lang="fr-BE" err="1"/>
              <a:t>aan</a:t>
            </a:r>
            <a:r>
              <a:rPr lang="fr-BE"/>
              <a:t>, het </a:t>
            </a:r>
            <a:r>
              <a:rPr lang="fr-BE" err="1"/>
              <a:t>helpt</a:t>
            </a:r>
            <a:r>
              <a:rPr lang="fr-BE"/>
              <a:t> om de </a:t>
            </a:r>
            <a:r>
              <a:rPr lang="fr-BE" err="1"/>
              <a:t>taal</a:t>
            </a:r>
            <a:r>
              <a:rPr lang="fr-BE"/>
              <a:t> te </a:t>
            </a:r>
            <a:r>
              <a:rPr lang="fr-BE" err="1"/>
              <a:t>leren</a:t>
            </a:r>
            <a:r>
              <a:rPr lang="fr-BE"/>
              <a:t>, </a:t>
            </a:r>
            <a:r>
              <a:rPr lang="fr-BE" err="1"/>
              <a:t>een</a:t>
            </a:r>
            <a:r>
              <a:rPr lang="fr-BE"/>
              <a:t> </a:t>
            </a:r>
            <a:r>
              <a:rPr lang="fr-BE" err="1"/>
              <a:t>netwerk</a:t>
            </a:r>
            <a:r>
              <a:rPr lang="fr-BE"/>
              <a:t> </a:t>
            </a:r>
            <a:r>
              <a:rPr lang="fr-BE" err="1"/>
              <a:t>uit</a:t>
            </a:r>
            <a:r>
              <a:rPr lang="fr-BE"/>
              <a:t> te </a:t>
            </a:r>
            <a:r>
              <a:rPr lang="fr-BE" err="1"/>
              <a:t>bouwen</a:t>
            </a:r>
            <a:r>
              <a:rPr lang="fr-BE"/>
              <a:t>, het </a:t>
            </a:r>
            <a:r>
              <a:rPr lang="fr-BE" err="1"/>
              <a:t>is</a:t>
            </a:r>
            <a:r>
              <a:rPr lang="fr-BE"/>
              <a:t> </a:t>
            </a:r>
            <a:r>
              <a:rPr lang="fr-BE" err="1"/>
              <a:t>goed</a:t>
            </a:r>
            <a:r>
              <a:rPr lang="fr-BE"/>
              <a:t> </a:t>
            </a:r>
            <a:r>
              <a:rPr lang="fr-BE" err="1"/>
              <a:t>voor</a:t>
            </a:r>
            <a:r>
              <a:rPr lang="fr-BE"/>
              <a:t> het mentale </a:t>
            </a:r>
            <a:r>
              <a:rPr lang="fr-BE" err="1"/>
              <a:t>welzijn</a:t>
            </a:r>
            <a:r>
              <a:rPr lang="fr-BE"/>
              <a:t>, </a:t>
            </a:r>
            <a:r>
              <a:rPr lang="fr-BE" err="1"/>
              <a:t>enz</a:t>
            </a:r>
            <a:r>
              <a:rPr lang="fr-BE"/>
              <a:t>. Link </a:t>
            </a:r>
            <a:r>
              <a:rPr lang="fr-BE" err="1"/>
              <a:t>fedasil</a:t>
            </a:r>
            <a:r>
              <a:rPr lang="fr-BE"/>
              <a:t> info: </a:t>
            </a:r>
            <a:r>
              <a:rPr lang="nl-BE">
                <a:solidFill>
                  <a:srgbClr val="444444"/>
                </a:solidFill>
                <a:hlinkClick r:id="rId3"/>
              </a:rPr>
              <a:t>Werken als vrijwilliger | Fedasil info - informatieplatform voor asielzoekers in België</a:t>
            </a:r>
            <a:endParaRPr lang="nl-BE">
              <a:solidFill>
                <a:srgbClr val="444444"/>
              </a:solidFill>
            </a:endParaRPr>
          </a:p>
          <a:p>
            <a:endParaRPr lang="fr-BE">
              <a:solidFill>
                <a:srgbClr val="444444"/>
              </a:solidFill>
            </a:endParaRPr>
          </a:p>
          <a:p>
            <a:r>
              <a:rPr lang="fr-BE"/>
              <a:t>4. </a:t>
            </a:r>
            <a:r>
              <a:rPr lang="fr-BE" b="1" err="1"/>
              <a:t>Professionele</a:t>
            </a:r>
            <a:r>
              <a:rPr lang="fr-BE" b="1"/>
              <a:t> </a:t>
            </a:r>
            <a:r>
              <a:rPr lang="fr-BE" b="1" err="1"/>
              <a:t>ervaring</a:t>
            </a:r>
            <a:r>
              <a:rPr lang="fr-BE"/>
              <a:t>: het </a:t>
            </a:r>
            <a:r>
              <a:rPr lang="fr-BE" err="1"/>
              <a:t>is</a:t>
            </a:r>
            <a:r>
              <a:rPr lang="fr-BE"/>
              <a:t> </a:t>
            </a:r>
            <a:r>
              <a:rPr lang="fr-BE" err="1"/>
              <a:t>belangrijk</a:t>
            </a:r>
            <a:r>
              <a:rPr lang="fr-BE"/>
              <a:t> om je </a:t>
            </a:r>
            <a:r>
              <a:rPr lang="fr-BE" err="1"/>
              <a:t>eerdere</a:t>
            </a:r>
            <a:r>
              <a:rPr lang="fr-BE"/>
              <a:t> </a:t>
            </a:r>
            <a:r>
              <a:rPr lang="fr-BE" err="1"/>
              <a:t>werkervaring</a:t>
            </a:r>
            <a:r>
              <a:rPr lang="fr-BE"/>
              <a:t> te </a:t>
            </a:r>
            <a:r>
              <a:rPr lang="fr-BE" err="1"/>
              <a:t>vermelden</a:t>
            </a:r>
            <a:r>
              <a:rPr lang="fr-BE"/>
              <a:t>, of die nu in </a:t>
            </a:r>
            <a:r>
              <a:rPr lang="fr-BE" err="1"/>
              <a:t>België</a:t>
            </a:r>
            <a:r>
              <a:rPr lang="fr-BE"/>
              <a:t> </a:t>
            </a:r>
            <a:r>
              <a:rPr lang="fr-BE" err="1"/>
              <a:t>was</a:t>
            </a:r>
            <a:r>
              <a:rPr lang="fr-BE"/>
              <a:t>, of </a:t>
            </a:r>
            <a:r>
              <a:rPr lang="fr-BE" err="1"/>
              <a:t>elders</a:t>
            </a:r>
            <a:r>
              <a:rPr lang="fr-BE"/>
              <a:t>; </a:t>
            </a:r>
            <a:r>
              <a:rPr lang="fr-BE" err="1"/>
              <a:t>Zo</a:t>
            </a:r>
            <a:r>
              <a:rPr lang="fr-BE"/>
              <a:t> </a:t>
            </a:r>
            <a:r>
              <a:rPr lang="fr-BE" err="1"/>
              <a:t>krijgt</a:t>
            </a:r>
            <a:r>
              <a:rPr lang="fr-BE"/>
              <a:t> de </a:t>
            </a:r>
            <a:r>
              <a:rPr lang="fr-BE" err="1"/>
              <a:t>werkgever</a:t>
            </a:r>
            <a:r>
              <a:rPr lang="fr-BE"/>
              <a:t> </a:t>
            </a:r>
            <a:r>
              <a:rPr lang="fr-BE" err="1"/>
              <a:t>een</a:t>
            </a:r>
            <a:r>
              <a:rPr lang="fr-BE"/>
              <a:t> </a:t>
            </a:r>
            <a:r>
              <a:rPr lang="fr-BE" err="1"/>
              <a:t>beter</a:t>
            </a:r>
            <a:r>
              <a:rPr lang="fr-BE"/>
              <a:t> </a:t>
            </a:r>
            <a:r>
              <a:rPr lang="fr-BE" err="1"/>
              <a:t>beeld</a:t>
            </a:r>
            <a:r>
              <a:rPr lang="fr-BE"/>
              <a:t> op </a:t>
            </a:r>
            <a:r>
              <a:rPr lang="fr-BE" err="1"/>
              <a:t>wat</a:t>
            </a:r>
            <a:r>
              <a:rPr lang="fr-BE"/>
              <a:t> je al kan/</a:t>
            </a:r>
            <a:r>
              <a:rPr lang="fr-BE" err="1"/>
              <a:t>kent</a:t>
            </a:r>
            <a:r>
              <a:rPr lang="fr-BE"/>
              <a:t>. </a:t>
            </a:r>
            <a:endParaRPr lang="en-US">
              <a:solidFill>
                <a:srgbClr val="444444"/>
              </a:solidFill>
            </a:endParaRPr>
          </a:p>
          <a:p>
            <a:endParaRPr lang="fr-BE">
              <a:solidFill>
                <a:srgbClr val="444444"/>
              </a:solidFill>
            </a:endParaRPr>
          </a:p>
          <a:p>
            <a:r>
              <a:rPr lang="fr-BE"/>
              <a:t>5. </a:t>
            </a:r>
            <a:r>
              <a:rPr lang="fr-BE" b="1"/>
              <a:t>School/</a:t>
            </a:r>
            <a:r>
              <a:rPr lang="fr-BE" b="1" err="1"/>
              <a:t>Opleiding</a:t>
            </a:r>
            <a:r>
              <a:rPr lang="fr-BE"/>
              <a:t>: </a:t>
            </a:r>
            <a:r>
              <a:rPr lang="fr-BE" err="1"/>
              <a:t>wees</a:t>
            </a:r>
            <a:r>
              <a:rPr lang="fr-BE"/>
              <a:t> </a:t>
            </a:r>
            <a:r>
              <a:rPr lang="fr-BE" err="1"/>
              <a:t>eerlijk</a:t>
            </a:r>
            <a:r>
              <a:rPr lang="fr-BE"/>
              <a:t> over de </a:t>
            </a:r>
            <a:r>
              <a:rPr lang="fr-BE" err="1"/>
              <a:t>diploma’s</a:t>
            </a:r>
            <a:r>
              <a:rPr lang="fr-BE"/>
              <a:t> die je </a:t>
            </a:r>
            <a:r>
              <a:rPr lang="fr-BE" err="1"/>
              <a:t>behaalde</a:t>
            </a:r>
            <a:r>
              <a:rPr lang="fr-BE"/>
              <a:t>, </a:t>
            </a:r>
            <a:r>
              <a:rPr lang="fr-BE" err="1"/>
              <a:t>want</a:t>
            </a:r>
            <a:r>
              <a:rPr lang="fr-BE"/>
              <a:t> </a:t>
            </a:r>
            <a:r>
              <a:rPr lang="fr-BE" err="1"/>
              <a:t>soms</a:t>
            </a:r>
            <a:r>
              <a:rPr lang="fr-BE"/>
              <a:t> </a:t>
            </a:r>
            <a:r>
              <a:rPr lang="fr-BE" err="1"/>
              <a:t>worden</a:t>
            </a:r>
            <a:r>
              <a:rPr lang="fr-BE"/>
              <a:t> de </a:t>
            </a:r>
            <a:r>
              <a:rPr lang="fr-BE" err="1"/>
              <a:t>bewijsstukken</a:t>
            </a:r>
            <a:r>
              <a:rPr lang="fr-BE"/>
              <a:t> </a:t>
            </a:r>
            <a:r>
              <a:rPr lang="fr-BE" err="1"/>
              <a:t>opgevraagd</a:t>
            </a:r>
            <a:r>
              <a:rPr lang="fr-BE"/>
              <a:t> </a:t>
            </a:r>
            <a:r>
              <a:rPr lang="fr-BE" err="1"/>
              <a:t>door</a:t>
            </a:r>
            <a:r>
              <a:rPr lang="fr-BE"/>
              <a:t> de </a:t>
            </a:r>
            <a:r>
              <a:rPr lang="fr-BE" err="1"/>
              <a:t>werkgever</a:t>
            </a:r>
            <a:r>
              <a:rPr lang="fr-BE"/>
              <a:t>. </a:t>
            </a:r>
            <a:endParaRPr lang="en-US">
              <a:solidFill>
                <a:srgbClr val="444444"/>
              </a:solidFill>
            </a:endParaRPr>
          </a:p>
          <a:p>
            <a:endParaRPr lang="fr-BE">
              <a:solidFill>
                <a:srgbClr val="444444"/>
              </a:solidFill>
            </a:endParaRPr>
          </a:p>
          <a:p>
            <a:r>
              <a:rPr lang="fr-BE"/>
              <a:t>Tip: </a:t>
            </a:r>
            <a:r>
              <a:rPr lang="fr-BE" err="1"/>
              <a:t>voor</a:t>
            </a:r>
            <a:r>
              <a:rPr lang="fr-BE"/>
              <a:t> het </a:t>
            </a:r>
            <a:r>
              <a:rPr lang="fr-BE" err="1"/>
              <a:t>opstellen</a:t>
            </a:r>
            <a:r>
              <a:rPr lang="fr-BE"/>
              <a:t> van </a:t>
            </a:r>
            <a:r>
              <a:rPr lang="fr-BE" err="1"/>
              <a:t>een</a:t>
            </a:r>
            <a:r>
              <a:rPr lang="fr-BE"/>
              <a:t> CV kan je </a:t>
            </a:r>
            <a:r>
              <a:rPr lang="fr-BE" err="1"/>
              <a:t>hulp</a:t>
            </a:r>
            <a:r>
              <a:rPr lang="fr-BE"/>
              <a:t> </a:t>
            </a:r>
            <a:r>
              <a:rPr lang="fr-BE" err="1"/>
              <a:t>vragen</a:t>
            </a:r>
            <a:r>
              <a:rPr lang="fr-BE"/>
              <a:t> </a:t>
            </a:r>
            <a:r>
              <a:rPr lang="fr-BE" err="1"/>
              <a:t>aan</a:t>
            </a:r>
            <a:r>
              <a:rPr lang="fr-BE"/>
              <a:t> </a:t>
            </a:r>
            <a:r>
              <a:rPr lang="fr-BE" err="1"/>
              <a:t>een</a:t>
            </a:r>
            <a:r>
              <a:rPr lang="fr-BE"/>
              <a:t> </a:t>
            </a:r>
            <a:r>
              <a:rPr lang="fr-BE" err="1"/>
              <a:t>begeleider</a:t>
            </a:r>
            <a:r>
              <a:rPr lang="fr-BE"/>
              <a:t> in je centrum, </a:t>
            </a:r>
            <a:r>
              <a:rPr lang="fr-BE" err="1"/>
              <a:t>aan</a:t>
            </a:r>
            <a:r>
              <a:rPr lang="fr-BE"/>
              <a:t> </a:t>
            </a:r>
            <a:r>
              <a:rPr lang="fr-BE" err="1"/>
              <a:t>een</a:t>
            </a:r>
            <a:r>
              <a:rPr lang="fr-BE"/>
              <a:t> </a:t>
            </a:r>
            <a:r>
              <a:rPr lang="fr-BE" err="1"/>
              <a:t>tewerkstellingsdienst</a:t>
            </a:r>
            <a:r>
              <a:rPr lang="fr-BE"/>
              <a:t> (Forem, </a:t>
            </a:r>
            <a:r>
              <a:rPr lang="fr-BE" err="1"/>
              <a:t>Actiris</a:t>
            </a:r>
            <a:r>
              <a:rPr lang="fr-BE"/>
              <a:t>, VDAB) of </a:t>
            </a:r>
            <a:r>
              <a:rPr lang="fr-BE" err="1"/>
              <a:t>aan</a:t>
            </a:r>
            <a:r>
              <a:rPr lang="fr-BE"/>
              <a:t> </a:t>
            </a:r>
            <a:r>
              <a:rPr lang="fr-BE" err="1"/>
              <a:t>een</a:t>
            </a:r>
            <a:r>
              <a:rPr lang="fr-BE"/>
              <a:t> </a:t>
            </a:r>
            <a:r>
              <a:rPr lang="fr-BE" err="1"/>
              <a:t>lokale</a:t>
            </a:r>
            <a:r>
              <a:rPr lang="fr-BE"/>
              <a:t> </a:t>
            </a:r>
            <a:r>
              <a:rPr lang="fr-BE" err="1"/>
              <a:t>vereniging</a:t>
            </a:r>
            <a:r>
              <a:rPr lang="fr-BE"/>
              <a:t> </a:t>
            </a:r>
            <a:endParaRPr lang="fr-BE" sz="1200" b="0" i="0" kern="1200">
              <a:solidFill>
                <a:schemeClr val="tx1"/>
              </a:solidFill>
              <a:effectLst/>
              <a:latin typeface="+mn-lt"/>
            </a:endParaRPr>
          </a:p>
        </p:txBody>
      </p:sp>
      <p:sp>
        <p:nvSpPr>
          <p:cNvPr id="4" name="Espace réservé du numéro de diapositive 3"/>
          <p:cNvSpPr>
            <a:spLocks noGrp="1"/>
          </p:cNvSpPr>
          <p:nvPr>
            <p:ph type="sldNum" sz="quarter" idx="5"/>
          </p:nvPr>
        </p:nvSpPr>
        <p:spPr/>
        <p:txBody>
          <a:bodyPr/>
          <a:lstStyle/>
          <a:p>
            <a:fld id="{956EBCED-93BA-4561-879C-6196E1B11FD8}" type="slidenum">
              <a:rPr lang="fr-BE" smtClean="0"/>
              <a:t>16</a:t>
            </a:fld>
            <a:endParaRPr lang="fr-BE"/>
          </a:p>
        </p:txBody>
      </p:sp>
    </p:spTree>
    <p:extLst>
      <p:ext uri="{BB962C8B-B14F-4D97-AF65-F5344CB8AC3E}">
        <p14:creationId xmlns:p14="http://schemas.microsoft.com/office/powerpoint/2010/main" val="111702795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BE" b="1"/>
              <a:t>Wat </a:t>
            </a:r>
            <a:r>
              <a:rPr lang="fr-BE" b="1" err="1"/>
              <a:t>is</a:t>
            </a:r>
            <a:r>
              <a:rPr lang="fr-BE" b="1"/>
              <a:t> dit document? </a:t>
            </a:r>
            <a:endParaRPr lang="en-US">
              <a:solidFill>
                <a:srgbClr val="444444"/>
              </a:solidFill>
            </a:endParaRPr>
          </a:p>
          <a:p>
            <a:endParaRPr lang="fr-BE">
              <a:solidFill>
                <a:srgbClr val="444444"/>
              </a:solidFill>
            </a:endParaRPr>
          </a:p>
          <a:p>
            <a:r>
              <a:rPr lang="fr-BE" err="1"/>
              <a:t>Antwoord</a:t>
            </a:r>
            <a:r>
              <a:rPr lang="fr-BE"/>
              <a:t>: dit </a:t>
            </a:r>
            <a:r>
              <a:rPr lang="fr-BE" err="1"/>
              <a:t>is</a:t>
            </a:r>
            <a:r>
              <a:rPr lang="fr-BE"/>
              <a:t> </a:t>
            </a:r>
            <a:r>
              <a:rPr lang="fr-BE" err="1"/>
              <a:t>een</a:t>
            </a:r>
            <a:r>
              <a:rPr lang="fr-BE"/>
              <a:t> </a:t>
            </a:r>
            <a:r>
              <a:rPr lang="fr-BE" err="1"/>
              <a:t>motivatiebrief</a:t>
            </a:r>
            <a:r>
              <a:rPr lang="fr-BE"/>
              <a:t>. </a:t>
            </a:r>
            <a:r>
              <a:rPr lang="fr-BE" err="1"/>
              <a:t>Sommige</a:t>
            </a:r>
            <a:r>
              <a:rPr lang="fr-BE"/>
              <a:t> </a:t>
            </a:r>
            <a:r>
              <a:rPr lang="fr-BE" err="1"/>
              <a:t>werkgevers</a:t>
            </a:r>
            <a:r>
              <a:rPr lang="fr-BE"/>
              <a:t> </a:t>
            </a:r>
            <a:r>
              <a:rPr lang="fr-BE" err="1"/>
              <a:t>vragen</a:t>
            </a:r>
            <a:r>
              <a:rPr lang="fr-BE"/>
              <a:t> </a:t>
            </a:r>
            <a:r>
              <a:rPr lang="fr-BE" err="1"/>
              <a:t>een</a:t>
            </a:r>
            <a:r>
              <a:rPr lang="fr-BE"/>
              <a:t> </a:t>
            </a:r>
            <a:r>
              <a:rPr lang="fr-BE" err="1"/>
              <a:t>motivatiebrief</a:t>
            </a:r>
            <a:r>
              <a:rPr lang="fr-BE"/>
              <a:t> </a:t>
            </a:r>
            <a:r>
              <a:rPr lang="fr-BE" err="1"/>
              <a:t>waarin</a:t>
            </a:r>
            <a:r>
              <a:rPr lang="fr-BE"/>
              <a:t> je </a:t>
            </a:r>
            <a:r>
              <a:rPr lang="fr-BE" err="1"/>
              <a:t>je</a:t>
            </a:r>
            <a:r>
              <a:rPr lang="fr-BE"/>
              <a:t> </a:t>
            </a:r>
            <a:r>
              <a:rPr lang="fr-BE" err="1"/>
              <a:t>kort</a:t>
            </a:r>
            <a:r>
              <a:rPr lang="fr-BE"/>
              <a:t> </a:t>
            </a:r>
            <a:r>
              <a:rPr lang="fr-BE" err="1"/>
              <a:t>voorstelt</a:t>
            </a:r>
            <a:r>
              <a:rPr lang="fr-BE"/>
              <a:t> en </a:t>
            </a:r>
            <a:r>
              <a:rPr lang="fr-BE" err="1"/>
              <a:t>uitlegt</a:t>
            </a:r>
            <a:r>
              <a:rPr lang="fr-BE"/>
              <a:t> </a:t>
            </a:r>
            <a:r>
              <a:rPr lang="fr-BE" err="1"/>
              <a:t>wat</a:t>
            </a:r>
            <a:r>
              <a:rPr lang="fr-BE"/>
              <a:t> </a:t>
            </a:r>
            <a:r>
              <a:rPr lang="fr-BE" err="1"/>
              <a:t>jouw</a:t>
            </a:r>
            <a:r>
              <a:rPr lang="fr-BE"/>
              <a:t> </a:t>
            </a:r>
            <a:r>
              <a:rPr lang="fr-BE" err="1"/>
              <a:t>motivatie</a:t>
            </a:r>
            <a:r>
              <a:rPr lang="fr-BE"/>
              <a:t> </a:t>
            </a:r>
            <a:r>
              <a:rPr lang="fr-BE" err="1"/>
              <a:t>is</a:t>
            </a:r>
            <a:r>
              <a:rPr lang="fr-BE"/>
              <a:t> om op de </a:t>
            </a:r>
            <a:r>
              <a:rPr lang="fr-BE" err="1"/>
              <a:t>vacature</a:t>
            </a:r>
            <a:r>
              <a:rPr lang="fr-BE"/>
              <a:t> te </a:t>
            </a:r>
            <a:r>
              <a:rPr lang="fr-BE" err="1"/>
              <a:t>reageren</a:t>
            </a:r>
            <a:r>
              <a:rPr lang="fr-BE"/>
              <a:t>. Je kan </a:t>
            </a:r>
            <a:r>
              <a:rPr lang="fr-BE" err="1"/>
              <a:t>hulp</a:t>
            </a:r>
            <a:r>
              <a:rPr lang="fr-BE"/>
              <a:t> </a:t>
            </a:r>
            <a:r>
              <a:rPr lang="fr-BE" err="1"/>
              <a:t>vragen</a:t>
            </a:r>
            <a:r>
              <a:rPr lang="fr-BE"/>
              <a:t> </a:t>
            </a:r>
            <a:r>
              <a:rPr lang="fr-BE" err="1"/>
              <a:t>aan</a:t>
            </a:r>
            <a:r>
              <a:rPr lang="fr-BE"/>
              <a:t> </a:t>
            </a:r>
            <a:r>
              <a:rPr lang="fr-BE" err="1"/>
              <a:t>iemand</a:t>
            </a:r>
            <a:r>
              <a:rPr lang="fr-BE"/>
              <a:t> om de brief na te </a:t>
            </a:r>
            <a:r>
              <a:rPr lang="fr-BE" err="1"/>
              <a:t>lezen</a:t>
            </a:r>
            <a:r>
              <a:rPr lang="fr-BE"/>
              <a:t> </a:t>
            </a:r>
            <a:r>
              <a:rPr lang="fr-BE" err="1"/>
              <a:t>zodat</a:t>
            </a:r>
            <a:r>
              <a:rPr lang="fr-BE"/>
              <a:t> er </a:t>
            </a:r>
            <a:r>
              <a:rPr lang="fr-BE" err="1"/>
              <a:t>geen</a:t>
            </a:r>
            <a:r>
              <a:rPr lang="fr-BE"/>
              <a:t> </a:t>
            </a:r>
            <a:r>
              <a:rPr lang="fr-BE" err="1"/>
              <a:t>fouten</a:t>
            </a:r>
            <a:r>
              <a:rPr lang="fr-BE"/>
              <a:t> </a:t>
            </a:r>
            <a:r>
              <a:rPr lang="fr-BE" err="1"/>
              <a:t>instaan</a:t>
            </a:r>
            <a:r>
              <a:rPr lang="fr-BE"/>
              <a:t>. </a:t>
            </a:r>
          </a:p>
        </p:txBody>
      </p:sp>
      <p:sp>
        <p:nvSpPr>
          <p:cNvPr id="4" name="Espace réservé du numéro de diapositive 3"/>
          <p:cNvSpPr>
            <a:spLocks noGrp="1"/>
          </p:cNvSpPr>
          <p:nvPr>
            <p:ph type="sldNum" sz="quarter" idx="5"/>
          </p:nvPr>
        </p:nvSpPr>
        <p:spPr/>
        <p:txBody>
          <a:bodyPr/>
          <a:lstStyle/>
          <a:p>
            <a:fld id="{956EBCED-93BA-4561-879C-6196E1B11FD8}" type="slidenum">
              <a:rPr lang="fr-BE" smtClean="0"/>
              <a:t>17</a:t>
            </a:fld>
            <a:endParaRPr lang="fr-BE"/>
          </a:p>
        </p:txBody>
      </p:sp>
    </p:spTree>
    <p:extLst>
      <p:ext uri="{BB962C8B-B14F-4D97-AF65-F5344CB8AC3E}">
        <p14:creationId xmlns:p14="http://schemas.microsoft.com/office/powerpoint/2010/main" val="359648790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BE" b="1"/>
              <a:t>Kennen </a:t>
            </a:r>
            <a:r>
              <a:rPr lang="fr-BE" b="1" err="1"/>
              <a:t>jullie</a:t>
            </a:r>
            <a:r>
              <a:rPr lang="fr-BE" b="1"/>
              <a:t> dit document? </a:t>
            </a:r>
            <a:endParaRPr lang="en-US">
              <a:solidFill>
                <a:srgbClr val="444444"/>
              </a:solidFill>
            </a:endParaRPr>
          </a:p>
          <a:p>
            <a:endParaRPr lang="fr-BE">
              <a:solidFill>
                <a:srgbClr val="444444"/>
              </a:solidFill>
            </a:endParaRPr>
          </a:p>
          <a:p>
            <a:r>
              <a:rPr lang="fr-BE" err="1"/>
              <a:t>Antwoord</a:t>
            </a:r>
            <a:r>
              <a:rPr lang="fr-BE"/>
              <a:t> :</a:t>
            </a:r>
            <a:r>
              <a:rPr lang="fr-BE" err="1"/>
              <a:t>een</a:t>
            </a:r>
            <a:r>
              <a:rPr lang="fr-BE"/>
              <a:t> </a:t>
            </a:r>
            <a:r>
              <a:rPr lang="fr-BE" err="1"/>
              <a:t>uittreksel</a:t>
            </a:r>
            <a:r>
              <a:rPr lang="fr-BE"/>
              <a:t> van het </a:t>
            </a:r>
            <a:r>
              <a:rPr lang="fr-BE" err="1"/>
              <a:t>strafregister</a:t>
            </a:r>
            <a:r>
              <a:rPr lang="fr-BE" b="0" i="0" kern="1200">
                <a:solidFill>
                  <a:schemeClr val="tx1"/>
                </a:solidFill>
                <a:effectLst/>
              </a:rPr>
              <a:t> (</a:t>
            </a:r>
            <a:r>
              <a:rPr lang="fr-BE" err="1"/>
              <a:t>vroeger</a:t>
            </a:r>
            <a:r>
              <a:rPr lang="fr-BE"/>
              <a:t> </a:t>
            </a:r>
            <a:r>
              <a:rPr lang="fr-BE" err="1"/>
              <a:t>bewijs</a:t>
            </a:r>
            <a:r>
              <a:rPr lang="fr-BE"/>
              <a:t> van </a:t>
            </a:r>
            <a:r>
              <a:rPr lang="fr-BE" err="1"/>
              <a:t>goed</a:t>
            </a:r>
            <a:r>
              <a:rPr lang="fr-BE"/>
              <a:t> </a:t>
            </a:r>
            <a:r>
              <a:rPr lang="fr-BE" err="1"/>
              <a:t>gedrag</a:t>
            </a:r>
            <a:r>
              <a:rPr lang="fr-BE"/>
              <a:t> en </a:t>
            </a:r>
            <a:r>
              <a:rPr lang="fr-BE" err="1"/>
              <a:t>zeden</a:t>
            </a:r>
            <a:r>
              <a:rPr lang="fr-BE"/>
              <a:t>). Dit </a:t>
            </a:r>
            <a:r>
              <a:rPr lang="fr-BE" err="1"/>
              <a:t>is</a:t>
            </a:r>
            <a:r>
              <a:rPr lang="fr-BE"/>
              <a:t> </a:t>
            </a:r>
            <a:r>
              <a:rPr lang="fr-BE" err="1"/>
              <a:t>een</a:t>
            </a:r>
            <a:r>
              <a:rPr lang="fr-BE"/>
              <a:t> </a:t>
            </a:r>
            <a:r>
              <a:rPr lang="fr-BE" b="0" i="0" kern="1200">
                <a:solidFill>
                  <a:schemeClr val="tx1"/>
                </a:solidFill>
                <a:effectLst/>
              </a:rPr>
              <a:t>document </a:t>
            </a:r>
            <a:r>
              <a:rPr lang="fr-BE" err="1"/>
              <a:t>waarin</a:t>
            </a:r>
            <a:r>
              <a:rPr lang="fr-BE"/>
              <a:t> </a:t>
            </a:r>
            <a:r>
              <a:rPr lang="fr-BE" err="1"/>
              <a:t>eventuele</a:t>
            </a:r>
            <a:r>
              <a:rPr lang="fr-BE"/>
              <a:t> </a:t>
            </a:r>
            <a:r>
              <a:rPr lang="fr-BE" err="1"/>
              <a:t>veroordelingen</a:t>
            </a:r>
            <a:r>
              <a:rPr lang="fr-BE"/>
              <a:t> </a:t>
            </a:r>
            <a:r>
              <a:rPr lang="fr-BE" err="1"/>
              <a:t>uit</a:t>
            </a:r>
            <a:r>
              <a:rPr lang="fr-BE"/>
              <a:t> het </a:t>
            </a:r>
            <a:r>
              <a:rPr lang="fr-BE" err="1"/>
              <a:t>verleden</a:t>
            </a:r>
            <a:r>
              <a:rPr lang="fr-BE"/>
              <a:t> </a:t>
            </a:r>
            <a:r>
              <a:rPr lang="fr-BE" err="1"/>
              <a:t>staan</a:t>
            </a:r>
            <a:r>
              <a:rPr lang="fr-BE"/>
              <a:t> </a:t>
            </a:r>
            <a:r>
              <a:rPr lang="fr-BE" err="1"/>
              <a:t>vermeld</a:t>
            </a:r>
            <a:r>
              <a:rPr lang="fr-BE" b="0" i="0" kern="1200">
                <a:solidFill>
                  <a:schemeClr val="tx1"/>
                </a:solidFill>
                <a:effectLst/>
              </a:rPr>
              <a:t>.</a:t>
            </a:r>
            <a:r>
              <a:rPr lang="fr-BE"/>
              <a:t> Om </a:t>
            </a:r>
            <a:r>
              <a:rPr lang="fr-BE" err="1"/>
              <a:t>een</a:t>
            </a:r>
            <a:r>
              <a:rPr lang="fr-BE"/>
              <a:t> </a:t>
            </a:r>
            <a:r>
              <a:rPr lang="fr-BE" err="1"/>
              <a:t>uittreksel</a:t>
            </a:r>
            <a:r>
              <a:rPr lang="fr-BE"/>
              <a:t> van het </a:t>
            </a:r>
            <a:r>
              <a:rPr lang="fr-BE" err="1"/>
              <a:t>strafregister</a:t>
            </a:r>
            <a:r>
              <a:rPr lang="fr-BE"/>
              <a:t> te </a:t>
            </a:r>
            <a:r>
              <a:rPr lang="fr-BE" err="1"/>
              <a:t>krijgen</a:t>
            </a:r>
            <a:r>
              <a:rPr lang="fr-BE" b="0" i="0" kern="1200">
                <a:solidFill>
                  <a:schemeClr val="tx1"/>
                </a:solidFill>
                <a:effectLst/>
              </a:rPr>
              <a:t>, </a:t>
            </a:r>
            <a:r>
              <a:rPr lang="fr-BE"/>
              <a:t>kan je </a:t>
            </a:r>
            <a:r>
              <a:rPr lang="fr-BE" err="1"/>
              <a:t>naar</a:t>
            </a:r>
            <a:r>
              <a:rPr lang="fr-BE"/>
              <a:t> de </a:t>
            </a:r>
            <a:r>
              <a:rPr lang="fr-BE" err="1"/>
              <a:t>gemeente</a:t>
            </a:r>
            <a:r>
              <a:rPr lang="fr-BE"/>
              <a:t> </a:t>
            </a:r>
            <a:r>
              <a:rPr lang="fr-BE" err="1"/>
              <a:t>gaan</a:t>
            </a:r>
            <a:r>
              <a:rPr lang="fr-BE" b="0" i="0" kern="1200">
                <a:solidFill>
                  <a:schemeClr val="tx1"/>
                </a:solidFill>
                <a:effectLst/>
              </a:rPr>
              <a:t>.</a:t>
            </a:r>
            <a:r>
              <a:rPr lang="fr-BE"/>
              <a:t> </a:t>
            </a:r>
            <a:endParaRPr lang="en-US" b="0" i="0" kern="1200">
              <a:solidFill>
                <a:srgbClr val="444444"/>
              </a:solidFill>
              <a:effectLst/>
              <a:ea typeface="+mn-ea"/>
              <a:cs typeface="+mn-cs"/>
            </a:endParaRPr>
          </a:p>
          <a:p>
            <a:endParaRPr lang="fr-BE">
              <a:solidFill>
                <a:srgbClr val="444444"/>
              </a:solidFill>
            </a:endParaRPr>
          </a:p>
          <a:p>
            <a:r>
              <a:rPr lang="fr-BE" err="1"/>
              <a:t>Sommige</a:t>
            </a:r>
            <a:r>
              <a:rPr lang="fr-BE"/>
              <a:t> </a:t>
            </a:r>
            <a:r>
              <a:rPr lang="fr-BE" err="1"/>
              <a:t>werkgevers</a:t>
            </a:r>
            <a:r>
              <a:rPr lang="fr-BE"/>
              <a:t> </a:t>
            </a:r>
            <a:r>
              <a:rPr lang="fr-BE" err="1"/>
              <a:t>vragen</a:t>
            </a:r>
            <a:r>
              <a:rPr lang="fr-BE"/>
              <a:t> dit document (</a:t>
            </a:r>
            <a:r>
              <a:rPr lang="fr-BE" err="1"/>
              <a:t>vooral</a:t>
            </a:r>
            <a:r>
              <a:rPr lang="fr-BE"/>
              <a:t> </a:t>
            </a:r>
            <a:r>
              <a:rPr lang="fr-BE" err="1"/>
              <a:t>als</a:t>
            </a:r>
            <a:r>
              <a:rPr lang="fr-BE"/>
              <a:t> je </a:t>
            </a:r>
            <a:r>
              <a:rPr lang="fr-BE" err="1"/>
              <a:t>een</a:t>
            </a:r>
            <a:r>
              <a:rPr lang="fr-BE"/>
              <a:t> job </a:t>
            </a:r>
            <a:r>
              <a:rPr lang="fr-BE" err="1"/>
              <a:t>gaat</a:t>
            </a:r>
            <a:r>
              <a:rPr lang="fr-BE"/>
              <a:t> </a:t>
            </a:r>
            <a:r>
              <a:rPr lang="fr-BE" err="1"/>
              <a:t>doen</a:t>
            </a:r>
            <a:r>
              <a:rPr lang="fr-BE"/>
              <a:t> </a:t>
            </a:r>
            <a:r>
              <a:rPr lang="fr-BE" err="1"/>
              <a:t>waarbij</a:t>
            </a:r>
            <a:r>
              <a:rPr lang="fr-BE"/>
              <a:t> je </a:t>
            </a:r>
            <a:r>
              <a:rPr lang="fr-BE" err="1"/>
              <a:t>bijvoorbeeld</a:t>
            </a:r>
            <a:r>
              <a:rPr lang="fr-BE"/>
              <a:t> met </a:t>
            </a:r>
            <a:r>
              <a:rPr lang="fr-BE" err="1"/>
              <a:t>kinderen</a:t>
            </a:r>
            <a:r>
              <a:rPr lang="fr-BE"/>
              <a:t> in contact </a:t>
            </a:r>
            <a:r>
              <a:rPr lang="fr-BE" err="1"/>
              <a:t>komt</a:t>
            </a:r>
            <a:r>
              <a:rPr lang="fr-BE"/>
              <a:t>). </a:t>
            </a:r>
          </a:p>
        </p:txBody>
      </p:sp>
      <p:sp>
        <p:nvSpPr>
          <p:cNvPr id="4" name="Espace réservé du numéro de diapositive 3"/>
          <p:cNvSpPr>
            <a:spLocks noGrp="1"/>
          </p:cNvSpPr>
          <p:nvPr>
            <p:ph type="sldNum" sz="quarter" idx="5"/>
          </p:nvPr>
        </p:nvSpPr>
        <p:spPr/>
        <p:txBody>
          <a:bodyPr/>
          <a:lstStyle/>
          <a:p>
            <a:fld id="{956EBCED-93BA-4561-879C-6196E1B11FD8}" type="slidenum">
              <a:rPr lang="fr-BE" smtClean="0"/>
              <a:t>18</a:t>
            </a:fld>
            <a:endParaRPr lang="fr-BE"/>
          </a:p>
        </p:txBody>
      </p:sp>
    </p:spTree>
    <p:extLst>
      <p:ext uri="{BB962C8B-B14F-4D97-AF65-F5344CB8AC3E}">
        <p14:creationId xmlns:p14="http://schemas.microsoft.com/office/powerpoint/2010/main" val="264285008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BE" b="1"/>
              <a:t>Wat </a:t>
            </a:r>
            <a:r>
              <a:rPr lang="fr-BE" b="1" err="1"/>
              <a:t>zie</a:t>
            </a:r>
            <a:r>
              <a:rPr lang="fr-BE" b="1"/>
              <a:t> je op </a:t>
            </a:r>
            <a:r>
              <a:rPr lang="fr-BE" b="1" err="1"/>
              <a:t>deze</a:t>
            </a:r>
            <a:r>
              <a:rPr lang="fr-BE" b="1"/>
              <a:t> </a:t>
            </a:r>
            <a:r>
              <a:rPr lang="fr-BE" b="1" err="1"/>
              <a:t>foto</a:t>
            </a:r>
            <a:r>
              <a:rPr lang="fr-BE" b="1"/>
              <a:t>?</a:t>
            </a:r>
            <a:endParaRPr lang="en-US" b="1">
              <a:solidFill>
                <a:srgbClr val="444444"/>
              </a:solidFill>
            </a:endParaRPr>
          </a:p>
          <a:p>
            <a:endParaRPr lang="fr-BE">
              <a:solidFill>
                <a:srgbClr val="444444"/>
              </a:solidFill>
            </a:endParaRPr>
          </a:p>
          <a:p>
            <a:r>
              <a:rPr lang="fr-BE" err="1"/>
              <a:t>een</a:t>
            </a:r>
            <a:r>
              <a:rPr lang="fr-BE"/>
              <a:t> </a:t>
            </a:r>
            <a:r>
              <a:rPr lang="fr-BE" err="1"/>
              <a:t>bankkaart</a:t>
            </a:r>
            <a:r>
              <a:rPr lang="fr-BE"/>
              <a:t>. Om te </a:t>
            </a:r>
            <a:r>
              <a:rPr lang="fr-BE" err="1"/>
              <a:t>kunnen</a:t>
            </a:r>
            <a:r>
              <a:rPr lang="fr-BE"/>
              <a:t> </a:t>
            </a:r>
            <a:r>
              <a:rPr lang="fr-BE" err="1"/>
              <a:t>werken</a:t>
            </a:r>
            <a:r>
              <a:rPr lang="fr-BE"/>
              <a:t> in </a:t>
            </a:r>
            <a:r>
              <a:rPr lang="fr-BE" err="1"/>
              <a:t>België</a:t>
            </a:r>
            <a:r>
              <a:rPr lang="fr-BE"/>
              <a:t> </a:t>
            </a:r>
            <a:r>
              <a:rPr lang="fr-BE" err="1"/>
              <a:t>is</a:t>
            </a:r>
            <a:r>
              <a:rPr lang="fr-BE"/>
              <a:t> het </a:t>
            </a:r>
            <a:r>
              <a:rPr lang="fr-BE" err="1"/>
              <a:t>verplicht</a:t>
            </a:r>
            <a:r>
              <a:rPr lang="fr-BE"/>
              <a:t> om </a:t>
            </a:r>
            <a:r>
              <a:rPr lang="fr-BE" err="1"/>
              <a:t>een</a:t>
            </a:r>
            <a:r>
              <a:rPr lang="fr-BE"/>
              <a:t> </a:t>
            </a:r>
            <a:r>
              <a:rPr lang="fr-BE" err="1"/>
              <a:t>bankrekening</a:t>
            </a:r>
            <a:r>
              <a:rPr lang="fr-BE"/>
              <a:t> te </a:t>
            </a:r>
            <a:r>
              <a:rPr lang="fr-BE" err="1"/>
              <a:t>hebben</a:t>
            </a:r>
            <a:r>
              <a:rPr lang="fr-BE"/>
              <a:t>. Het </a:t>
            </a:r>
            <a:r>
              <a:rPr lang="fr-BE" err="1"/>
              <a:t>is</a:t>
            </a:r>
            <a:r>
              <a:rPr lang="fr-BE"/>
              <a:t> dus </a:t>
            </a:r>
            <a:r>
              <a:rPr lang="fr-BE" err="1"/>
              <a:t>belangrijk</a:t>
            </a:r>
            <a:r>
              <a:rPr lang="fr-BE"/>
              <a:t> om </a:t>
            </a:r>
            <a:r>
              <a:rPr lang="fr-BE" err="1"/>
              <a:t>deze</a:t>
            </a:r>
            <a:r>
              <a:rPr lang="fr-BE"/>
              <a:t> </a:t>
            </a:r>
            <a:r>
              <a:rPr lang="fr-BE" err="1"/>
              <a:t>bankrekening</a:t>
            </a:r>
            <a:r>
              <a:rPr lang="fr-BE"/>
              <a:t> al te </a:t>
            </a:r>
            <a:r>
              <a:rPr lang="fr-BE" err="1"/>
              <a:t>openen</a:t>
            </a:r>
            <a:r>
              <a:rPr lang="fr-BE"/>
              <a:t> </a:t>
            </a:r>
            <a:r>
              <a:rPr lang="fr-BE" err="1"/>
              <a:t>vóór</a:t>
            </a:r>
            <a:r>
              <a:rPr lang="fr-BE"/>
              <a:t> je </a:t>
            </a:r>
            <a:r>
              <a:rPr lang="fr-BE" err="1"/>
              <a:t>gaat</a:t>
            </a:r>
            <a:r>
              <a:rPr lang="fr-BE"/>
              <a:t> </a:t>
            </a:r>
            <a:r>
              <a:rPr lang="fr-BE" err="1"/>
              <a:t>solliciteren</a:t>
            </a:r>
            <a:r>
              <a:rPr lang="fr-BE"/>
              <a:t> vor </a:t>
            </a:r>
            <a:r>
              <a:rPr lang="fr-BE" err="1"/>
              <a:t>een</a:t>
            </a:r>
            <a:r>
              <a:rPr lang="fr-BE"/>
              <a:t> job, </a:t>
            </a:r>
            <a:r>
              <a:rPr lang="fr-BE" err="1"/>
              <a:t>want</a:t>
            </a:r>
            <a:r>
              <a:rPr lang="fr-BE"/>
              <a:t> </a:t>
            </a:r>
            <a:r>
              <a:rPr lang="fr-BE" err="1"/>
              <a:t>als</a:t>
            </a:r>
            <a:r>
              <a:rPr lang="fr-BE"/>
              <a:t> je de job </a:t>
            </a:r>
            <a:r>
              <a:rPr lang="fr-BE" err="1"/>
              <a:t>krijgt</a:t>
            </a:r>
            <a:r>
              <a:rPr lang="fr-BE"/>
              <a:t>, </a:t>
            </a:r>
            <a:r>
              <a:rPr lang="fr-BE" err="1"/>
              <a:t>zal</a:t>
            </a:r>
            <a:r>
              <a:rPr lang="fr-BE"/>
              <a:t> de </a:t>
            </a:r>
            <a:r>
              <a:rPr lang="fr-BE" err="1"/>
              <a:t>werkgever</a:t>
            </a:r>
            <a:r>
              <a:rPr lang="fr-BE"/>
              <a:t> </a:t>
            </a:r>
            <a:r>
              <a:rPr lang="fr-BE" err="1"/>
              <a:t>ernaar</a:t>
            </a:r>
            <a:r>
              <a:rPr lang="fr-BE"/>
              <a:t> </a:t>
            </a:r>
            <a:r>
              <a:rPr lang="fr-BE" err="1"/>
              <a:t>vragen</a:t>
            </a:r>
            <a:r>
              <a:rPr lang="fr-BE"/>
              <a:t>. Je </a:t>
            </a:r>
            <a:r>
              <a:rPr lang="fr-BE" err="1"/>
              <a:t>loon</a:t>
            </a:r>
            <a:r>
              <a:rPr lang="fr-BE"/>
              <a:t> </a:t>
            </a:r>
            <a:r>
              <a:rPr lang="fr-BE" err="1"/>
              <a:t>wordt</a:t>
            </a:r>
            <a:r>
              <a:rPr lang="fr-BE"/>
              <a:t> </a:t>
            </a:r>
            <a:r>
              <a:rPr lang="fr-BE" err="1"/>
              <a:t>altijd</a:t>
            </a:r>
            <a:r>
              <a:rPr lang="fr-BE"/>
              <a:t> </a:t>
            </a:r>
            <a:r>
              <a:rPr lang="fr-BE" err="1"/>
              <a:t>betaald</a:t>
            </a:r>
            <a:r>
              <a:rPr lang="fr-BE"/>
              <a:t> op de </a:t>
            </a:r>
            <a:r>
              <a:rPr lang="fr-BE" err="1"/>
              <a:t>bankrekening</a:t>
            </a:r>
            <a:r>
              <a:rPr lang="fr-BE"/>
              <a:t>. </a:t>
            </a:r>
            <a:endParaRPr lang="en-US">
              <a:solidFill>
                <a:srgbClr val="444444"/>
              </a:solidFill>
            </a:endParaRPr>
          </a:p>
          <a:p>
            <a:endParaRPr lang="fr-BE"/>
          </a:p>
        </p:txBody>
      </p:sp>
      <p:sp>
        <p:nvSpPr>
          <p:cNvPr id="4" name="Espace réservé du numéro de diapositive 3"/>
          <p:cNvSpPr>
            <a:spLocks noGrp="1"/>
          </p:cNvSpPr>
          <p:nvPr>
            <p:ph type="sldNum" sz="quarter" idx="5"/>
          </p:nvPr>
        </p:nvSpPr>
        <p:spPr/>
        <p:txBody>
          <a:bodyPr/>
          <a:lstStyle/>
          <a:p>
            <a:fld id="{956EBCED-93BA-4561-879C-6196E1B11FD8}" type="slidenum">
              <a:rPr lang="fr-BE" smtClean="0"/>
              <a:t>19</a:t>
            </a:fld>
            <a:endParaRPr lang="fr-BE"/>
          </a:p>
        </p:txBody>
      </p:sp>
    </p:spTree>
    <p:extLst>
      <p:ext uri="{BB962C8B-B14F-4D97-AF65-F5344CB8AC3E}">
        <p14:creationId xmlns:p14="http://schemas.microsoft.com/office/powerpoint/2010/main" val="365991529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BE" b="1"/>
              <a:t>Wat </a:t>
            </a:r>
            <a:r>
              <a:rPr lang="fr-BE" b="1" err="1"/>
              <a:t>is</a:t>
            </a:r>
            <a:r>
              <a:rPr lang="fr-BE" b="1"/>
              <a:t> dit document?​</a:t>
            </a:r>
          </a:p>
          <a:p>
            <a:endParaRPr lang="fr-BE"/>
          </a:p>
          <a:p>
            <a:r>
              <a:rPr lang="nl-BE"/>
              <a:t>Een attest van immatriculatie of een oranje kaart is een voorlopige verblijfsdocument dat je ontvangt als verzoeker om </a:t>
            </a:r>
            <a:r>
              <a:rPr lang="nl-BE" b="0" i="0" kern="1200">
                <a:solidFill>
                  <a:schemeClr val="tx1"/>
                </a:solidFill>
                <a:effectLst/>
              </a:rPr>
              <a:t>internationale </a:t>
            </a:r>
            <a:r>
              <a:rPr lang="nl-BE"/>
              <a:t>bescherming </a:t>
            </a:r>
            <a:r>
              <a:rPr lang="nl-BE" b="0" i="0" kern="1200">
                <a:solidFill>
                  <a:schemeClr val="tx1"/>
                </a:solidFill>
                <a:effectLst/>
              </a:rPr>
              <a:t>(</a:t>
            </a:r>
            <a:r>
              <a:rPr lang="nl-BE"/>
              <a:t>asielzoeker</a:t>
            </a:r>
            <a:r>
              <a:rPr lang="nl-BE" b="0" i="0" kern="1200">
                <a:solidFill>
                  <a:schemeClr val="tx1"/>
                </a:solidFill>
                <a:effectLst/>
              </a:rPr>
              <a:t>). </a:t>
            </a:r>
            <a:r>
              <a:rPr lang="nl-BE"/>
              <a:t>Je kan een oranje kaart aanvragen bij </a:t>
            </a:r>
            <a:r>
              <a:rPr lang="nl-BE" b="0" i="0" kern="1200">
                <a:solidFill>
                  <a:schemeClr val="tx1"/>
                </a:solidFill>
                <a:effectLst/>
              </a:rPr>
              <a:t>de </a:t>
            </a:r>
            <a:r>
              <a:rPr lang="nl-BE"/>
              <a:t>gemeente als je een bijlage 25 of 26 hebt</a:t>
            </a:r>
            <a:r>
              <a:rPr lang="nl-BE" b="0" i="0" kern="1200">
                <a:solidFill>
                  <a:schemeClr val="tx1"/>
                </a:solidFill>
                <a:effectLst/>
              </a:rPr>
              <a:t>. </a:t>
            </a:r>
            <a:endParaRPr lang="nl-BE">
              <a:solidFill>
                <a:srgbClr val="444444"/>
              </a:solidFill>
            </a:endParaRPr>
          </a:p>
          <a:p>
            <a:endParaRPr lang="nl-BE">
              <a:solidFill>
                <a:srgbClr val="444444"/>
              </a:solidFill>
            </a:endParaRPr>
          </a:p>
          <a:p>
            <a:r>
              <a:rPr lang="nl-BE"/>
              <a:t>Vier maanden na het indienen van je asielaanvraag, mag je beginnen werken, zolang het CGVS nog geen negatieve beslissing over je aanvraag heeft genomen.  Je krijgt dan een stempel op de kaart waarop staat: “Toegang tot de arbeidsmarkt: onbeperkt”. </a:t>
            </a:r>
            <a:endParaRPr lang="fr-BE">
              <a:solidFill>
                <a:srgbClr val="444444"/>
              </a:solidFill>
            </a:endParaRPr>
          </a:p>
          <a:p>
            <a:endParaRPr lang="nl-BE">
              <a:solidFill>
                <a:srgbClr val="444444"/>
              </a:solidFill>
            </a:endParaRPr>
          </a:p>
          <a:p>
            <a:r>
              <a:rPr lang="nl-BE"/>
              <a:t>Als je een volgend verzoek hebt gedaan</a:t>
            </a:r>
            <a:r>
              <a:rPr lang="nl-BE" b="0" i="0" kern="1200">
                <a:solidFill>
                  <a:schemeClr val="tx1"/>
                </a:solidFill>
                <a:effectLst/>
              </a:rPr>
              <a:t>, </a:t>
            </a:r>
            <a:r>
              <a:rPr lang="nl-BE"/>
              <a:t>ontvang je alleen een </a:t>
            </a:r>
            <a:r>
              <a:rPr lang="nl-BE" b="0" i="0" kern="1200">
                <a:solidFill>
                  <a:schemeClr val="tx1"/>
                </a:solidFill>
                <a:effectLst/>
              </a:rPr>
              <a:t>AI </a:t>
            </a:r>
            <a:r>
              <a:rPr lang="nl-BE"/>
              <a:t>als het CGVS je aanvraag ontvankelijk heeft verklaard</a:t>
            </a:r>
            <a:r>
              <a:rPr lang="nl-BE" b="0" i="0" kern="1200">
                <a:solidFill>
                  <a:schemeClr val="tx1"/>
                </a:solidFill>
                <a:effectLst/>
              </a:rPr>
              <a:t>.</a:t>
            </a:r>
            <a:r>
              <a:rPr lang="nl-BE"/>
              <a:t> </a:t>
            </a:r>
            <a:endParaRPr lang="fr-BE"/>
          </a:p>
        </p:txBody>
      </p:sp>
      <p:sp>
        <p:nvSpPr>
          <p:cNvPr id="4" name="Espace réservé du numéro de diapositive 3"/>
          <p:cNvSpPr>
            <a:spLocks noGrp="1"/>
          </p:cNvSpPr>
          <p:nvPr>
            <p:ph type="sldNum" sz="quarter" idx="5"/>
          </p:nvPr>
        </p:nvSpPr>
        <p:spPr/>
        <p:txBody>
          <a:bodyPr/>
          <a:lstStyle/>
          <a:p>
            <a:fld id="{956EBCED-93BA-4561-879C-6196E1B11FD8}" type="slidenum">
              <a:rPr lang="fr-BE" smtClean="0"/>
              <a:t>20</a:t>
            </a:fld>
            <a:endParaRPr lang="fr-BE"/>
          </a:p>
        </p:txBody>
      </p:sp>
    </p:spTree>
    <p:extLst>
      <p:ext uri="{BB962C8B-B14F-4D97-AF65-F5344CB8AC3E}">
        <p14:creationId xmlns:p14="http://schemas.microsoft.com/office/powerpoint/2010/main" val="252021160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BE"/>
              <a:t>Hier </a:t>
            </a:r>
            <a:r>
              <a:rPr lang="fr-BE" err="1"/>
              <a:t>zijn</a:t>
            </a:r>
            <a:r>
              <a:rPr lang="fr-BE"/>
              <a:t> </a:t>
            </a:r>
            <a:r>
              <a:rPr lang="fr-BE" err="1"/>
              <a:t>enkele</a:t>
            </a:r>
            <a:r>
              <a:rPr lang="fr-BE"/>
              <a:t> </a:t>
            </a:r>
            <a:r>
              <a:rPr lang="fr-BE" err="1"/>
              <a:t>voorbeelden</a:t>
            </a:r>
            <a:r>
              <a:rPr lang="fr-BE"/>
              <a:t> van </a:t>
            </a:r>
            <a:r>
              <a:rPr lang="fr-BE" err="1"/>
              <a:t>beroepen</a:t>
            </a:r>
            <a:r>
              <a:rPr lang="fr-BE"/>
              <a:t> in </a:t>
            </a:r>
            <a:r>
              <a:rPr lang="fr-BE" err="1"/>
              <a:t>België</a:t>
            </a:r>
            <a:r>
              <a:rPr lang="fr-BE"/>
              <a:t>. Wat </a:t>
            </a:r>
            <a:r>
              <a:rPr lang="fr-BE" err="1"/>
              <a:t>stelt</a:t>
            </a:r>
            <a:r>
              <a:rPr lang="fr-BE"/>
              <a:t> </a:t>
            </a:r>
            <a:r>
              <a:rPr lang="fr-BE" err="1"/>
              <a:t>elke</a:t>
            </a:r>
            <a:r>
              <a:rPr lang="fr-BE"/>
              <a:t> </a:t>
            </a:r>
            <a:r>
              <a:rPr lang="fr-BE" err="1"/>
              <a:t>afbeelding</a:t>
            </a:r>
            <a:r>
              <a:rPr lang="fr-BE"/>
              <a:t> </a:t>
            </a:r>
            <a:r>
              <a:rPr lang="fr-BE" err="1"/>
              <a:t>voor</a:t>
            </a:r>
            <a:r>
              <a:rPr lang="fr-BE"/>
              <a:t> </a:t>
            </a:r>
            <a:r>
              <a:rPr lang="fr-BE" err="1"/>
              <a:t>denk</a:t>
            </a:r>
            <a:r>
              <a:rPr lang="fr-BE"/>
              <a:t> je? </a:t>
            </a:r>
            <a:endParaRPr lang="en-US">
              <a:solidFill>
                <a:srgbClr val="444444"/>
              </a:solidFill>
            </a:endParaRPr>
          </a:p>
          <a:p>
            <a:r>
              <a:rPr lang="fr-BE"/>
              <a:t> </a:t>
            </a:r>
            <a:endParaRPr lang="en-US">
              <a:solidFill>
                <a:srgbClr val="444444"/>
              </a:solidFill>
            </a:endParaRPr>
          </a:p>
          <a:p>
            <a:r>
              <a:rPr lang="fr-BE" err="1"/>
              <a:t>Antwoorden</a:t>
            </a:r>
            <a:r>
              <a:rPr lang="fr-BE"/>
              <a:t>: </a:t>
            </a:r>
            <a:r>
              <a:rPr lang="fr-BE" err="1"/>
              <a:t>metselaar</a:t>
            </a:r>
            <a:r>
              <a:rPr lang="fr-BE"/>
              <a:t>, </a:t>
            </a:r>
            <a:r>
              <a:rPr lang="fr-BE" err="1"/>
              <a:t>kassier</a:t>
            </a:r>
            <a:r>
              <a:rPr lang="fr-BE"/>
              <a:t>, </a:t>
            </a:r>
            <a:r>
              <a:rPr lang="fr-BE" err="1"/>
              <a:t>bezorger</a:t>
            </a:r>
            <a:r>
              <a:rPr lang="fr-BE"/>
              <a:t>/</a:t>
            </a:r>
            <a:r>
              <a:rPr lang="fr-BE" err="1"/>
              <a:t>koerier</a:t>
            </a:r>
            <a:r>
              <a:rPr lang="fr-BE"/>
              <a:t>, </a:t>
            </a:r>
            <a:r>
              <a:rPr lang="fr-BE" err="1"/>
              <a:t>bejaardenverzorgster</a:t>
            </a:r>
            <a:r>
              <a:rPr lang="fr-BE"/>
              <a:t> , </a:t>
            </a:r>
            <a:r>
              <a:rPr lang="fr-BE" err="1"/>
              <a:t>slager</a:t>
            </a:r>
            <a:r>
              <a:rPr lang="fr-BE"/>
              <a:t>, </a:t>
            </a:r>
            <a:r>
              <a:rPr lang="fr-BE" err="1"/>
              <a:t>kapster</a:t>
            </a:r>
            <a:r>
              <a:rPr lang="fr-BE"/>
              <a:t>, chauffeur, </a:t>
            </a:r>
            <a:r>
              <a:rPr lang="fr-BE" err="1"/>
              <a:t>huishoudhulp</a:t>
            </a:r>
            <a:r>
              <a:rPr lang="fr-BE"/>
              <a:t>/</a:t>
            </a:r>
            <a:r>
              <a:rPr lang="fr-BE" err="1"/>
              <a:t>poetsman</a:t>
            </a:r>
            <a:r>
              <a:rPr lang="fr-BE"/>
              <a:t>, </a:t>
            </a:r>
            <a:r>
              <a:rPr lang="fr-BE" err="1"/>
              <a:t>verpleegkundige</a:t>
            </a:r>
            <a:r>
              <a:rPr lang="fr-BE"/>
              <a:t>. </a:t>
            </a:r>
            <a:endParaRPr lang="en-US">
              <a:solidFill>
                <a:srgbClr val="444444"/>
              </a:solidFill>
            </a:endParaRPr>
          </a:p>
          <a:p>
            <a:endParaRPr lang="fr-BE">
              <a:solidFill>
                <a:srgbClr val="444444"/>
              </a:solidFill>
            </a:endParaRPr>
          </a:p>
          <a:p>
            <a:r>
              <a:rPr lang="fr-BE"/>
              <a:t>In </a:t>
            </a:r>
            <a:r>
              <a:rPr lang="fr-BE" err="1"/>
              <a:t>België</a:t>
            </a:r>
            <a:r>
              <a:rPr lang="fr-BE"/>
              <a:t> </a:t>
            </a:r>
            <a:r>
              <a:rPr lang="fr-BE" err="1"/>
              <a:t>kunnen</a:t>
            </a:r>
            <a:r>
              <a:rPr lang="fr-BE"/>
              <a:t> de </a:t>
            </a:r>
            <a:r>
              <a:rPr lang="fr-BE" err="1"/>
              <a:t>meeste</a:t>
            </a:r>
            <a:r>
              <a:rPr lang="fr-BE"/>
              <a:t> </a:t>
            </a:r>
            <a:r>
              <a:rPr lang="fr-BE" err="1"/>
              <a:t>beroepen</a:t>
            </a:r>
            <a:r>
              <a:rPr lang="fr-BE"/>
              <a:t> </a:t>
            </a:r>
            <a:r>
              <a:rPr lang="fr-BE" err="1"/>
              <a:t>zowel</a:t>
            </a:r>
            <a:r>
              <a:rPr lang="fr-BE"/>
              <a:t> </a:t>
            </a:r>
            <a:r>
              <a:rPr lang="fr-BE" err="1"/>
              <a:t>door</a:t>
            </a:r>
            <a:r>
              <a:rPr lang="fr-BE"/>
              <a:t> </a:t>
            </a:r>
            <a:r>
              <a:rPr lang="fr-BE" err="1"/>
              <a:t>mannen</a:t>
            </a:r>
            <a:r>
              <a:rPr lang="fr-BE"/>
              <a:t> </a:t>
            </a:r>
            <a:r>
              <a:rPr lang="fr-BE" err="1"/>
              <a:t>als</a:t>
            </a:r>
            <a:r>
              <a:rPr lang="fr-BE"/>
              <a:t> </a:t>
            </a:r>
            <a:r>
              <a:rPr lang="fr-BE" err="1"/>
              <a:t>door</a:t>
            </a:r>
            <a:r>
              <a:rPr lang="fr-BE"/>
              <a:t> </a:t>
            </a:r>
            <a:r>
              <a:rPr lang="fr-BE" err="1"/>
              <a:t>vrouwen</a:t>
            </a:r>
            <a:r>
              <a:rPr lang="fr-BE"/>
              <a:t> </a:t>
            </a:r>
            <a:r>
              <a:rPr lang="fr-BE" err="1"/>
              <a:t>worden</a:t>
            </a:r>
            <a:r>
              <a:rPr lang="fr-BE"/>
              <a:t> </a:t>
            </a:r>
            <a:r>
              <a:rPr lang="fr-BE" err="1"/>
              <a:t>uitgeoefend</a:t>
            </a:r>
            <a:r>
              <a:rPr lang="fr-BE"/>
              <a:t>, </a:t>
            </a:r>
            <a:r>
              <a:rPr lang="fr-BE" err="1"/>
              <a:t>zonder</a:t>
            </a:r>
            <a:r>
              <a:rPr lang="fr-BE"/>
              <a:t> </a:t>
            </a:r>
            <a:r>
              <a:rPr lang="fr-BE" err="1"/>
              <a:t>onderscheid</a:t>
            </a:r>
            <a:r>
              <a:rPr lang="fr-BE"/>
              <a:t>. </a:t>
            </a:r>
            <a:endParaRPr lang="en-US">
              <a:solidFill>
                <a:srgbClr val="444444"/>
              </a:solidFill>
            </a:endParaRPr>
          </a:p>
          <a:p>
            <a:endParaRPr lang="fr-BE">
              <a:solidFill>
                <a:srgbClr val="444444"/>
              </a:solidFill>
            </a:endParaRPr>
          </a:p>
          <a:p>
            <a:r>
              <a:rPr lang="fr-BE"/>
              <a:t>Laten </a:t>
            </a:r>
            <a:r>
              <a:rPr lang="fr-BE" err="1"/>
              <a:t>we</a:t>
            </a:r>
            <a:r>
              <a:rPr lang="fr-BE"/>
              <a:t> nu </a:t>
            </a:r>
            <a:r>
              <a:rPr lang="fr-BE" err="1"/>
              <a:t>inzoomen</a:t>
            </a:r>
            <a:r>
              <a:rPr lang="fr-BE"/>
              <a:t> op het </a:t>
            </a:r>
            <a:r>
              <a:rPr lang="fr-BE" err="1"/>
              <a:t>beroep</a:t>
            </a:r>
            <a:r>
              <a:rPr lang="fr-BE"/>
              <a:t> van </a:t>
            </a:r>
            <a:r>
              <a:rPr lang="fr-BE" err="1"/>
              <a:t>poetshulp</a:t>
            </a:r>
            <a:r>
              <a:rPr lang="fr-BE"/>
              <a:t>, in de </a:t>
            </a:r>
            <a:r>
              <a:rPr lang="fr-BE" err="1"/>
              <a:t>context</a:t>
            </a:r>
            <a:r>
              <a:rPr lang="fr-BE"/>
              <a:t> van </a:t>
            </a:r>
            <a:r>
              <a:rPr lang="fr-BE" err="1"/>
              <a:t>een</a:t>
            </a:r>
            <a:r>
              <a:rPr lang="fr-BE"/>
              <a:t> </a:t>
            </a:r>
            <a:r>
              <a:rPr lang="fr-BE" err="1"/>
              <a:t>studentenjob</a:t>
            </a:r>
            <a:r>
              <a:rPr lang="fr-BE"/>
              <a:t>.  </a:t>
            </a:r>
          </a:p>
        </p:txBody>
      </p:sp>
      <p:sp>
        <p:nvSpPr>
          <p:cNvPr id="4" name="Espace réservé du numéro de diapositive 3"/>
          <p:cNvSpPr>
            <a:spLocks noGrp="1"/>
          </p:cNvSpPr>
          <p:nvPr>
            <p:ph type="sldNum" sz="quarter" idx="5"/>
          </p:nvPr>
        </p:nvSpPr>
        <p:spPr/>
        <p:txBody>
          <a:bodyPr/>
          <a:lstStyle/>
          <a:p>
            <a:fld id="{956EBCED-93BA-4561-879C-6196E1B11FD8}" type="slidenum">
              <a:rPr lang="fr-BE" smtClean="0"/>
              <a:t>2</a:t>
            </a:fld>
            <a:endParaRPr lang="fr-BE"/>
          </a:p>
        </p:txBody>
      </p:sp>
    </p:spTree>
    <p:extLst>
      <p:ext uri="{BB962C8B-B14F-4D97-AF65-F5344CB8AC3E}">
        <p14:creationId xmlns:p14="http://schemas.microsoft.com/office/powerpoint/2010/main" val="91635344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BE" b="1"/>
              <a:t>Wat </a:t>
            </a:r>
            <a:r>
              <a:rPr lang="fr-BE" b="1" err="1"/>
              <a:t>zie</a:t>
            </a:r>
            <a:r>
              <a:rPr lang="fr-BE" b="1"/>
              <a:t> je op </a:t>
            </a:r>
            <a:r>
              <a:rPr lang="fr-BE" b="1" err="1"/>
              <a:t>deze</a:t>
            </a:r>
            <a:r>
              <a:rPr lang="fr-BE" b="1"/>
              <a:t> </a:t>
            </a:r>
            <a:r>
              <a:rPr lang="fr-BE" b="1" err="1"/>
              <a:t>foto</a:t>
            </a:r>
            <a:r>
              <a:rPr lang="fr-BE" b="1"/>
              <a:t>? </a:t>
            </a:r>
            <a:endParaRPr lang="en-US">
              <a:solidFill>
                <a:srgbClr val="444444"/>
              </a:solidFill>
            </a:endParaRPr>
          </a:p>
          <a:p>
            <a:endParaRPr lang="fr-BE">
              <a:solidFill>
                <a:srgbClr val="444444"/>
              </a:solidFill>
            </a:endParaRPr>
          </a:p>
          <a:p>
            <a:r>
              <a:rPr lang="fr-BE" err="1"/>
              <a:t>Antwoord</a:t>
            </a:r>
            <a:r>
              <a:rPr lang="fr-BE"/>
              <a:t>: </a:t>
            </a:r>
            <a:r>
              <a:rPr lang="fr-BE" err="1"/>
              <a:t>deze</a:t>
            </a:r>
            <a:r>
              <a:rPr lang="fr-BE"/>
              <a:t> </a:t>
            </a:r>
            <a:r>
              <a:rPr lang="fr-BE" err="1"/>
              <a:t>afbeelding</a:t>
            </a:r>
            <a:r>
              <a:rPr lang="fr-BE"/>
              <a:t> </a:t>
            </a:r>
            <a:r>
              <a:rPr lang="fr-BE" err="1"/>
              <a:t>verwijst</a:t>
            </a:r>
            <a:r>
              <a:rPr lang="fr-BE"/>
              <a:t> </a:t>
            </a:r>
            <a:r>
              <a:rPr lang="fr-BE" err="1"/>
              <a:t>naar</a:t>
            </a:r>
            <a:r>
              <a:rPr lang="fr-BE"/>
              <a:t> het </a:t>
            </a:r>
            <a:r>
              <a:rPr lang="fr-BE" err="1"/>
              <a:t>leren</a:t>
            </a:r>
            <a:r>
              <a:rPr lang="fr-BE"/>
              <a:t> van </a:t>
            </a:r>
            <a:r>
              <a:rPr lang="fr-BE" err="1"/>
              <a:t>talen</a:t>
            </a:r>
            <a:r>
              <a:rPr lang="fr-BE"/>
              <a:t>. Om </a:t>
            </a:r>
            <a:r>
              <a:rPr lang="fr-BE" err="1"/>
              <a:t>werk</a:t>
            </a:r>
            <a:r>
              <a:rPr lang="fr-BE"/>
              <a:t> te </a:t>
            </a:r>
            <a:r>
              <a:rPr lang="fr-BE" err="1"/>
              <a:t>vinden</a:t>
            </a:r>
            <a:r>
              <a:rPr lang="fr-BE"/>
              <a:t> in </a:t>
            </a:r>
            <a:r>
              <a:rPr lang="fr-BE" err="1"/>
              <a:t>België</a:t>
            </a:r>
            <a:r>
              <a:rPr lang="fr-BE"/>
              <a:t> </a:t>
            </a:r>
            <a:r>
              <a:rPr lang="fr-BE" err="1"/>
              <a:t>moet</a:t>
            </a:r>
            <a:r>
              <a:rPr lang="fr-BE"/>
              <a:t> je </a:t>
            </a:r>
            <a:r>
              <a:rPr lang="fr-BE" err="1"/>
              <a:t>minstens</a:t>
            </a:r>
            <a:r>
              <a:rPr lang="fr-BE"/>
              <a:t> de basis </a:t>
            </a:r>
            <a:r>
              <a:rPr lang="fr-BE" err="1"/>
              <a:t>begrijpen</a:t>
            </a:r>
            <a:r>
              <a:rPr lang="fr-BE"/>
              <a:t> en </a:t>
            </a:r>
            <a:r>
              <a:rPr lang="fr-BE" err="1"/>
              <a:t>spreken</a:t>
            </a:r>
            <a:r>
              <a:rPr lang="fr-BE"/>
              <a:t> van de </a:t>
            </a:r>
            <a:r>
              <a:rPr lang="fr-BE" err="1"/>
              <a:t>taal</a:t>
            </a:r>
            <a:r>
              <a:rPr lang="fr-BE"/>
              <a:t> van de </a:t>
            </a:r>
            <a:r>
              <a:rPr lang="fr-BE" err="1"/>
              <a:t>regio</a:t>
            </a:r>
            <a:r>
              <a:rPr lang="fr-BE"/>
              <a:t> </a:t>
            </a:r>
            <a:r>
              <a:rPr lang="fr-BE" err="1"/>
              <a:t>waar</a:t>
            </a:r>
            <a:r>
              <a:rPr lang="fr-BE"/>
              <a:t> je </a:t>
            </a:r>
            <a:r>
              <a:rPr lang="fr-BE" err="1"/>
              <a:t>woont</a:t>
            </a:r>
            <a:r>
              <a:rPr lang="fr-BE"/>
              <a:t>. Als je de </a:t>
            </a:r>
            <a:r>
              <a:rPr lang="fr-BE" err="1"/>
              <a:t>taal</a:t>
            </a:r>
            <a:r>
              <a:rPr lang="fr-BE"/>
              <a:t> </a:t>
            </a:r>
            <a:r>
              <a:rPr lang="fr-BE" err="1"/>
              <a:t>nog</a:t>
            </a:r>
            <a:r>
              <a:rPr lang="fr-BE"/>
              <a:t> niet </a:t>
            </a:r>
            <a:r>
              <a:rPr lang="fr-BE" err="1"/>
              <a:t>kent</a:t>
            </a:r>
            <a:r>
              <a:rPr lang="fr-BE"/>
              <a:t>, </a:t>
            </a:r>
            <a:r>
              <a:rPr lang="fr-BE" err="1"/>
              <a:t>zal</a:t>
            </a:r>
            <a:r>
              <a:rPr lang="fr-BE"/>
              <a:t> het </a:t>
            </a:r>
            <a:r>
              <a:rPr lang="fr-BE" err="1"/>
              <a:t>moeilijk</a:t>
            </a:r>
            <a:r>
              <a:rPr lang="fr-BE"/>
              <a:t> </a:t>
            </a:r>
            <a:r>
              <a:rPr lang="fr-BE" err="1"/>
              <a:t>zijn</a:t>
            </a:r>
            <a:r>
              <a:rPr lang="fr-BE"/>
              <a:t> om </a:t>
            </a:r>
            <a:r>
              <a:rPr lang="fr-BE" err="1"/>
              <a:t>werk</a:t>
            </a:r>
            <a:r>
              <a:rPr lang="fr-BE"/>
              <a:t> te </a:t>
            </a:r>
            <a:r>
              <a:rPr lang="fr-BE" err="1"/>
              <a:t>vinden</a:t>
            </a:r>
            <a:r>
              <a:rPr lang="fr-BE"/>
              <a:t>. </a:t>
            </a:r>
          </a:p>
        </p:txBody>
      </p:sp>
      <p:sp>
        <p:nvSpPr>
          <p:cNvPr id="4" name="Espace réservé du numéro de diapositive 3"/>
          <p:cNvSpPr>
            <a:spLocks noGrp="1"/>
          </p:cNvSpPr>
          <p:nvPr>
            <p:ph type="sldNum" sz="quarter" idx="5"/>
          </p:nvPr>
        </p:nvSpPr>
        <p:spPr/>
        <p:txBody>
          <a:bodyPr/>
          <a:lstStyle/>
          <a:p>
            <a:fld id="{956EBCED-93BA-4561-879C-6196E1B11FD8}" type="slidenum">
              <a:rPr lang="fr-BE" smtClean="0"/>
              <a:t>21</a:t>
            </a:fld>
            <a:endParaRPr lang="fr-BE"/>
          </a:p>
        </p:txBody>
      </p:sp>
    </p:spTree>
    <p:extLst>
      <p:ext uri="{BB962C8B-B14F-4D97-AF65-F5344CB8AC3E}">
        <p14:creationId xmlns:p14="http://schemas.microsoft.com/office/powerpoint/2010/main" val="123718600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BE"/>
              <a:t>Welke </a:t>
            </a:r>
            <a:r>
              <a:rPr lang="fr-BE" err="1"/>
              <a:t>documenten</a:t>
            </a:r>
            <a:r>
              <a:rPr lang="fr-BE"/>
              <a:t> </a:t>
            </a:r>
            <a:r>
              <a:rPr lang="fr-BE" err="1"/>
              <a:t>heeft</a:t>
            </a:r>
            <a:r>
              <a:rPr lang="fr-BE"/>
              <a:t> Mohammed </a:t>
            </a:r>
            <a:r>
              <a:rPr lang="fr-BE" err="1"/>
              <a:t>nodig</a:t>
            </a:r>
            <a:r>
              <a:rPr lang="fr-BE"/>
              <a:t> om </a:t>
            </a:r>
            <a:r>
              <a:rPr lang="fr-BE" err="1"/>
              <a:t>voor</a:t>
            </a:r>
            <a:r>
              <a:rPr lang="fr-BE"/>
              <a:t> </a:t>
            </a:r>
            <a:r>
              <a:rPr lang="fr-BE" err="1"/>
              <a:t>een</a:t>
            </a:r>
            <a:r>
              <a:rPr lang="fr-BE"/>
              <a:t> </a:t>
            </a:r>
            <a:r>
              <a:rPr lang="fr-BE" err="1"/>
              <a:t>studentenjob</a:t>
            </a:r>
            <a:r>
              <a:rPr lang="fr-BE"/>
              <a:t> te </a:t>
            </a:r>
            <a:r>
              <a:rPr lang="fr-BE" err="1"/>
              <a:t>solliciteren</a:t>
            </a:r>
            <a:r>
              <a:rPr lang="fr-BE"/>
              <a:t>? </a:t>
            </a:r>
            <a:endParaRPr lang="en-US"/>
          </a:p>
          <a:p>
            <a:r>
              <a:rPr lang="fr-BE" err="1"/>
              <a:t>Klik</a:t>
            </a:r>
            <a:r>
              <a:rPr lang="fr-BE"/>
              <a:t> om </a:t>
            </a:r>
            <a:r>
              <a:rPr lang="fr-BE" err="1"/>
              <a:t>elk</a:t>
            </a:r>
            <a:r>
              <a:rPr lang="fr-BE"/>
              <a:t> document om het </a:t>
            </a:r>
            <a:r>
              <a:rPr lang="fr-BE" err="1"/>
              <a:t>antwoord</a:t>
            </a:r>
            <a:r>
              <a:rPr lang="fr-BE"/>
              <a:t> te </a:t>
            </a:r>
            <a:r>
              <a:rPr lang="fr-BE" err="1"/>
              <a:t>zien</a:t>
            </a:r>
            <a:r>
              <a:rPr lang="fr-BE"/>
              <a:t>.  </a:t>
            </a:r>
            <a:endParaRPr lang="en-US"/>
          </a:p>
          <a:p>
            <a:endParaRPr lang="fr-BE"/>
          </a:p>
          <a:p>
            <a:r>
              <a:rPr lang="fr-BE" err="1"/>
              <a:t>Antwoord</a:t>
            </a:r>
            <a:r>
              <a:rPr lang="fr-BE"/>
              <a:t>:</a:t>
            </a:r>
          </a:p>
          <a:p>
            <a:r>
              <a:rPr lang="fr-BE"/>
              <a:t>CV: </a:t>
            </a:r>
            <a:r>
              <a:rPr lang="fr-BE" err="1"/>
              <a:t>ja</a:t>
            </a:r>
          </a:p>
          <a:p>
            <a:r>
              <a:rPr lang="fr-BE" err="1"/>
              <a:t>Motivatiebrief</a:t>
            </a:r>
            <a:r>
              <a:rPr lang="fr-BE"/>
              <a:t>: </a:t>
            </a:r>
            <a:r>
              <a:rPr lang="fr-BE" err="1"/>
              <a:t>soms</a:t>
            </a:r>
          </a:p>
          <a:p>
            <a:r>
              <a:rPr lang="fr-BE" err="1"/>
              <a:t>Bankkaart</a:t>
            </a:r>
            <a:r>
              <a:rPr lang="fr-BE"/>
              <a:t>: </a:t>
            </a:r>
            <a:r>
              <a:rPr lang="fr-BE" err="1"/>
              <a:t>ja</a:t>
            </a:r>
            <a:r>
              <a:rPr lang="fr-BE"/>
              <a:t>, het </a:t>
            </a:r>
            <a:r>
              <a:rPr lang="fr-BE" err="1"/>
              <a:t>loon</a:t>
            </a:r>
            <a:r>
              <a:rPr lang="fr-BE"/>
              <a:t> </a:t>
            </a:r>
            <a:r>
              <a:rPr lang="fr-BE" err="1"/>
              <a:t>wordt</a:t>
            </a:r>
            <a:r>
              <a:rPr lang="fr-BE"/>
              <a:t> op </a:t>
            </a:r>
            <a:r>
              <a:rPr lang="fr-BE" err="1"/>
              <a:t>een</a:t>
            </a:r>
            <a:r>
              <a:rPr lang="fr-BE"/>
              <a:t> </a:t>
            </a:r>
            <a:r>
              <a:rPr lang="fr-BE" err="1"/>
              <a:t>bankrekening</a:t>
            </a:r>
            <a:r>
              <a:rPr lang="fr-BE"/>
              <a:t> </a:t>
            </a:r>
            <a:r>
              <a:rPr lang="fr-BE" err="1"/>
              <a:t>gestort</a:t>
            </a:r>
          </a:p>
        </p:txBody>
      </p:sp>
      <p:sp>
        <p:nvSpPr>
          <p:cNvPr id="4" name="Espace réservé du numéro de diapositive 3"/>
          <p:cNvSpPr>
            <a:spLocks noGrp="1"/>
          </p:cNvSpPr>
          <p:nvPr>
            <p:ph type="sldNum" sz="quarter" idx="5"/>
          </p:nvPr>
        </p:nvSpPr>
        <p:spPr/>
        <p:txBody>
          <a:bodyPr/>
          <a:lstStyle/>
          <a:p>
            <a:fld id="{956EBCED-93BA-4561-879C-6196E1B11FD8}" type="slidenum">
              <a:rPr lang="fr-BE" smtClean="0"/>
              <a:t>22</a:t>
            </a:fld>
            <a:endParaRPr lang="fr-BE"/>
          </a:p>
        </p:txBody>
      </p:sp>
    </p:spTree>
    <p:extLst>
      <p:ext uri="{BB962C8B-B14F-4D97-AF65-F5344CB8AC3E}">
        <p14:creationId xmlns:p14="http://schemas.microsoft.com/office/powerpoint/2010/main" val="218831805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BE" err="1"/>
              <a:t>Antwoorden</a:t>
            </a:r>
            <a:r>
              <a:rPr lang="fr-BE"/>
              <a:t>: </a:t>
            </a:r>
          </a:p>
          <a:p>
            <a:r>
              <a:rPr lang="fr-BE" err="1"/>
              <a:t>Talenkennis</a:t>
            </a:r>
            <a:r>
              <a:rPr lang="fr-BE"/>
              <a:t>: in de </a:t>
            </a:r>
            <a:r>
              <a:rPr lang="fr-BE" err="1"/>
              <a:t>praktijk</a:t>
            </a:r>
            <a:r>
              <a:rPr lang="fr-BE"/>
              <a:t> </a:t>
            </a:r>
            <a:r>
              <a:rPr lang="fr-BE" err="1"/>
              <a:t>meestal</a:t>
            </a:r>
            <a:r>
              <a:rPr lang="fr-BE"/>
              <a:t> </a:t>
            </a:r>
            <a:r>
              <a:rPr lang="fr-BE" err="1"/>
              <a:t>noodzakelijk</a:t>
            </a:r>
          </a:p>
          <a:p>
            <a:r>
              <a:rPr lang="fr-BE" err="1"/>
              <a:t>Uittreksel</a:t>
            </a:r>
            <a:r>
              <a:rPr lang="fr-BE"/>
              <a:t> </a:t>
            </a:r>
            <a:r>
              <a:rPr lang="fr-BE" err="1"/>
              <a:t>strafregister</a:t>
            </a:r>
            <a:r>
              <a:rPr lang="fr-BE"/>
              <a:t>: </a:t>
            </a:r>
            <a:r>
              <a:rPr lang="fr-BE" err="1"/>
              <a:t>nee</a:t>
            </a:r>
            <a:endParaRPr lang="fr-BE"/>
          </a:p>
          <a:p>
            <a:r>
              <a:rPr lang="fr-BE" err="1"/>
              <a:t>Oranje</a:t>
            </a:r>
            <a:r>
              <a:rPr lang="fr-BE"/>
              <a:t> </a:t>
            </a:r>
            <a:r>
              <a:rPr lang="fr-BE" err="1"/>
              <a:t>kaart</a:t>
            </a:r>
            <a:r>
              <a:rPr lang="fr-BE"/>
              <a:t>: </a:t>
            </a:r>
            <a:r>
              <a:rPr lang="fr-BE" err="1"/>
              <a:t>ja</a:t>
            </a:r>
            <a:endParaRPr lang="fr-BE"/>
          </a:p>
        </p:txBody>
      </p:sp>
      <p:sp>
        <p:nvSpPr>
          <p:cNvPr id="4" name="Espace réservé du numéro de diapositive 3"/>
          <p:cNvSpPr>
            <a:spLocks noGrp="1"/>
          </p:cNvSpPr>
          <p:nvPr>
            <p:ph type="sldNum" sz="quarter" idx="5"/>
          </p:nvPr>
        </p:nvSpPr>
        <p:spPr/>
        <p:txBody>
          <a:bodyPr/>
          <a:lstStyle/>
          <a:p>
            <a:fld id="{0E88CC06-0CD1-4BE2-AACB-B7B49E5829CD}" type="slidenum">
              <a:rPr lang="fr-BE" smtClean="0"/>
              <a:t>23</a:t>
            </a:fld>
            <a:endParaRPr lang="fr-BE"/>
          </a:p>
        </p:txBody>
      </p:sp>
    </p:spTree>
    <p:extLst>
      <p:ext uri="{BB962C8B-B14F-4D97-AF65-F5344CB8AC3E}">
        <p14:creationId xmlns:p14="http://schemas.microsoft.com/office/powerpoint/2010/main" val="158918872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en-US"/>
              <a:t>Voor je </a:t>
            </a:r>
            <a:r>
              <a:rPr lang="en-US" b="0" i="0" u="none" strike="noStrike" kern="1200">
                <a:solidFill>
                  <a:schemeClr val="tx1"/>
                </a:solidFill>
                <a:effectLst/>
              </a:rPr>
              <a:t>de </a:t>
            </a:r>
            <a:r>
              <a:rPr lang="en-US" err="1"/>
              <a:t>bal</a:t>
            </a:r>
            <a:r>
              <a:rPr lang="en-US"/>
              <a:t> </a:t>
            </a:r>
            <a:r>
              <a:rPr lang="en-US" err="1"/>
              <a:t>teruggooit</a:t>
            </a:r>
            <a:r>
              <a:rPr lang="en-US" b="0" i="0" u="none" strike="noStrike" kern="1200">
                <a:solidFill>
                  <a:schemeClr val="tx1"/>
                </a:solidFill>
                <a:effectLst/>
              </a:rPr>
              <a:t>, </a:t>
            </a:r>
            <a:r>
              <a:rPr lang="en-US" err="1"/>
              <a:t>kan</a:t>
            </a:r>
            <a:r>
              <a:rPr lang="en-US"/>
              <a:t> je </a:t>
            </a:r>
            <a:r>
              <a:rPr lang="en-US" err="1"/>
              <a:t>nog</a:t>
            </a:r>
            <a:r>
              <a:rPr lang="en-US"/>
              <a:t> even </a:t>
            </a:r>
            <a:r>
              <a:rPr lang="en-US" err="1"/>
              <a:t>herhalen</a:t>
            </a:r>
            <a:r>
              <a:rPr lang="en-US"/>
              <a:t> </a:t>
            </a:r>
            <a:r>
              <a:rPr lang="en-US" err="1"/>
              <a:t>welke</a:t>
            </a:r>
            <a:r>
              <a:rPr lang="en-US"/>
              <a:t> </a:t>
            </a:r>
            <a:r>
              <a:rPr lang="en-US" err="1"/>
              <a:t>stappen</a:t>
            </a:r>
            <a:r>
              <a:rPr lang="en-US"/>
              <a:t> Mohammed al </a:t>
            </a:r>
            <a:r>
              <a:rPr lang="en-US" err="1"/>
              <a:t>heeft</a:t>
            </a:r>
            <a:r>
              <a:rPr lang="en-US"/>
              <a:t> </a:t>
            </a:r>
            <a:r>
              <a:rPr lang="en-US" err="1"/>
              <a:t>gezet</a:t>
            </a:r>
            <a:r>
              <a:rPr lang="en-US" b="0" i="0" u="none" strike="noStrike" kern="1200">
                <a:solidFill>
                  <a:schemeClr val="tx1"/>
                </a:solidFill>
                <a:effectLst/>
              </a:rPr>
              <a:t>? </a:t>
            </a:r>
            <a:r>
              <a:rPr lang="en-US"/>
              <a:t> </a:t>
            </a:r>
            <a:endParaRPr lang="en-US" b="0" i="0" kern="1200">
              <a:solidFill>
                <a:srgbClr val="444444"/>
              </a:solidFill>
              <a:effectLst/>
            </a:endParaRPr>
          </a:p>
          <a:p>
            <a:pPr marL="171450" indent="-171450">
              <a:buFont typeface="Calibri,Sans-Serif"/>
              <a:buChar char="-"/>
            </a:pPr>
            <a:r>
              <a:rPr lang="en-US"/>
              <a:t>Hij </a:t>
            </a:r>
            <a:r>
              <a:rPr lang="en-US" err="1"/>
              <a:t>weet</a:t>
            </a:r>
            <a:r>
              <a:rPr lang="en-US"/>
              <a:t> </a:t>
            </a:r>
            <a:r>
              <a:rPr lang="en-US" err="1"/>
              <a:t>dat</a:t>
            </a:r>
            <a:r>
              <a:rPr lang="en-US"/>
              <a:t> </a:t>
            </a:r>
            <a:r>
              <a:rPr lang="en-US" err="1"/>
              <a:t>hij</a:t>
            </a:r>
            <a:r>
              <a:rPr lang="en-US"/>
              <a:t> mag </a:t>
            </a:r>
            <a:r>
              <a:rPr lang="en-US" err="1"/>
              <a:t>werken</a:t>
            </a:r>
            <a:r>
              <a:rPr lang="en-US"/>
              <a:t> in </a:t>
            </a:r>
            <a:r>
              <a:rPr lang="en-US" err="1"/>
              <a:t>België</a:t>
            </a:r>
            <a:endParaRPr lang="en-US" b="0" i="0" kern="1200" err="1">
              <a:solidFill>
                <a:srgbClr val="444444"/>
              </a:solidFill>
              <a:effectLst/>
            </a:endParaRPr>
          </a:p>
          <a:p>
            <a:pPr marL="171450" indent="-171450">
              <a:buFont typeface="Calibri,Sans-Serif"/>
              <a:buChar char="-"/>
            </a:pPr>
            <a:r>
              <a:rPr lang="en-US"/>
              <a:t>Hij is op </a:t>
            </a:r>
            <a:r>
              <a:rPr lang="en-US" err="1"/>
              <a:t>zoek</a:t>
            </a:r>
            <a:r>
              <a:rPr lang="en-US"/>
              <a:t> </a:t>
            </a:r>
            <a:r>
              <a:rPr lang="en-US" err="1"/>
              <a:t>gegaan</a:t>
            </a:r>
            <a:r>
              <a:rPr lang="en-US"/>
              <a:t> </a:t>
            </a:r>
            <a:r>
              <a:rPr lang="en-US" err="1"/>
              <a:t>naar</a:t>
            </a:r>
            <a:r>
              <a:rPr lang="en-US"/>
              <a:t> </a:t>
            </a:r>
            <a:r>
              <a:rPr lang="en-US" err="1"/>
              <a:t>een</a:t>
            </a:r>
            <a:r>
              <a:rPr lang="en-US"/>
              <a:t> job</a:t>
            </a:r>
          </a:p>
          <a:p>
            <a:pPr marL="171450" indent="-171450">
              <a:buFont typeface="Calibri,Sans-Serif"/>
              <a:buChar char="-"/>
            </a:pPr>
            <a:r>
              <a:rPr lang="en-US"/>
              <a:t>Hij </a:t>
            </a:r>
            <a:r>
              <a:rPr lang="en-US" err="1"/>
              <a:t>heeft</a:t>
            </a:r>
            <a:r>
              <a:rPr lang="en-US"/>
              <a:t> </a:t>
            </a:r>
            <a:r>
              <a:rPr lang="en-US" err="1"/>
              <a:t>zich</a:t>
            </a:r>
            <a:r>
              <a:rPr lang="en-US"/>
              <a:t> </a:t>
            </a:r>
            <a:r>
              <a:rPr lang="en-US" err="1"/>
              <a:t>ingeschreven</a:t>
            </a:r>
            <a:r>
              <a:rPr lang="en-US"/>
              <a:t> </a:t>
            </a:r>
            <a:r>
              <a:rPr lang="en-US" err="1"/>
              <a:t>bij</a:t>
            </a:r>
            <a:r>
              <a:rPr lang="en-US"/>
              <a:t> </a:t>
            </a:r>
            <a:r>
              <a:rPr lang="en-US" err="1"/>
              <a:t>een</a:t>
            </a:r>
            <a:r>
              <a:rPr lang="en-US"/>
              <a:t> </a:t>
            </a:r>
            <a:r>
              <a:rPr lang="en-US" err="1"/>
              <a:t>interimkantoor</a:t>
            </a:r>
            <a:endParaRPr lang="en-US"/>
          </a:p>
          <a:p>
            <a:pPr marL="171450" indent="-171450">
              <a:buFont typeface="Calibri,Sans-Serif"/>
              <a:buChar char="-"/>
            </a:pPr>
            <a:r>
              <a:rPr lang="en-US"/>
              <a:t>Hij </a:t>
            </a:r>
            <a:r>
              <a:rPr lang="en-US" err="1"/>
              <a:t>heeft</a:t>
            </a:r>
            <a:r>
              <a:rPr lang="en-US"/>
              <a:t> </a:t>
            </a:r>
            <a:r>
              <a:rPr lang="en-US" err="1"/>
              <a:t>zijn</a:t>
            </a:r>
            <a:r>
              <a:rPr lang="en-US"/>
              <a:t> dossier/</a:t>
            </a:r>
            <a:r>
              <a:rPr lang="en-US" err="1"/>
              <a:t>documenten</a:t>
            </a:r>
            <a:r>
              <a:rPr lang="en-US"/>
              <a:t> in </a:t>
            </a:r>
            <a:r>
              <a:rPr lang="en-US" err="1"/>
              <a:t>orde</a:t>
            </a:r>
            <a:r>
              <a:rPr lang="en-US"/>
              <a:t> </a:t>
            </a:r>
            <a:r>
              <a:rPr lang="en-US" err="1"/>
              <a:t>gebracht</a:t>
            </a:r>
            <a:endParaRPr lang="en-US"/>
          </a:p>
          <a:p>
            <a:pPr rtl="0" fontAlgn="base"/>
            <a:r>
              <a:rPr lang="en-US" sz="1200" b="0" i="0" kern="1200">
                <a:solidFill>
                  <a:schemeClr val="tx1"/>
                </a:solidFill>
                <a:effectLst/>
                <a:latin typeface="+mn-lt"/>
                <a:ea typeface="+mn-ea"/>
                <a:cs typeface="+mn-cs"/>
              </a:rPr>
              <a:t>​</a:t>
            </a:r>
          </a:p>
          <a:p>
            <a:r>
              <a:rPr lang="en-US"/>
              <a:t>Ik </a:t>
            </a:r>
            <a:r>
              <a:rPr lang="en-US" err="1"/>
              <a:t>gooi</a:t>
            </a:r>
            <a:r>
              <a:rPr lang="en-US"/>
              <a:t> nu de </a:t>
            </a:r>
            <a:r>
              <a:rPr lang="en-US" err="1"/>
              <a:t>bal</a:t>
            </a:r>
            <a:r>
              <a:rPr lang="en-US"/>
              <a:t> </a:t>
            </a:r>
            <a:r>
              <a:rPr lang="en-US" err="1"/>
              <a:t>naar</a:t>
            </a:r>
            <a:r>
              <a:rPr lang="en-US"/>
              <a:t> </a:t>
            </a:r>
            <a:r>
              <a:rPr lang="en-US" err="1"/>
              <a:t>een</a:t>
            </a:r>
            <a:r>
              <a:rPr lang="en-US"/>
              <a:t> </a:t>
            </a:r>
            <a:r>
              <a:rPr lang="en-US" err="1"/>
              <a:t>volgende</a:t>
            </a:r>
            <a:r>
              <a:rPr lang="en-US"/>
              <a:t> </a:t>
            </a:r>
            <a:r>
              <a:rPr lang="en-US" err="1"/>
              <a:t>persoon</a:t>
            </a:r>
            <a:r>
              <a:rPr lang="en-US"/>
              <a:t> die Mohammed </a:t>
            </a:r>
            <a:r>
              <a:rPr lang="en-US" err="1"/>
              <a:t>zal</a:t>
            </a:r>
            <a:r>
              <a:rPr lang="en-US"/>
              <a:t> </a:t>
            </a:r>
            <a:r>
              <a:rPr lang="en-US" err="1"/>
              <a:t>helpen</a:t>
            </a:r>
            <a:r>
              <a:rPr lang="en-US"/>
              <a:t> </a:t>
            </a:r>
            <a:r>
              <a:rPr lang="en-US" err="1"/>
              <a:t>bij</a:t>
            </a:r>
            <a:r>
              <a:rPr lang="en-US"/>
              <a:t> de </a:t>
            </a:r>
            <a:r>
              <a:rPr lang="en-US" err="1"/>
              <a:t>volgende</a:t>
            </a:r>
            <a:r>
              <a:rPr lang="en-US"/>
              <a:t> </a:t>
            </a:r>
            <a:r>
              <a:rPr lang="en-US" err="1"/>
              <a:t>stap</a:t>
            </a:r>
            <a:r>
              <a:rPr lang="en-US"/>
              <a:t>: het </a:t>
            </a:r>
            <a:r>
              <a:rPr lang="en-US" err="1"/>
              <a:t>nalezen</a:t>
            </a:r>
            <a:r>
              <a:rPr lang="en-US"/>
              <a:t> van het </a:t>
            </a:r>
            <a:r>
              <a:rPr lang="en-US" err="1"/>
              <a:t>cont</a:t>
            </a:r>
            <a:r>
              <a:rPr lang="en-US"/>
              <a:t>ract </a:t>
            </a:r>
          </a:p>
          <a:p>
            <a:endParaRPr lang="fr-BE"/>
          </a:p>
        </p:txBody>
      </p:sp>
      <p:sp>
        <p:nvSpPr>
          <p:cNvPr id="4" name="Espace réservé du numéro de diapositive 3"/>
          <p:cNvSpPr>
            <a:spLocks noGrp="1"/>
          </p:cNvSpPr>
          <p:nvPr>
            <p:ph type="sldNum" sz="quarter" idx="5"/>
          </p:nvPr>
        </p:nvSpPr>
        <p:spPr/>
        <p:txBody>
          <a:bodyPr/>
          <a:lstStyle/>
          <a:p>
            <a:fld id="{0E88CC06-0CD1-4BE2-AACB-B7B49E5829CD}" type="slidenum">
              <a:rPr lang="fr-BE" smtClean="0"/>
              <a:t>24</a:t>
            </a:fld>
            <a:endParaRPr lang="fr-BE"/>
          </a:p>
        </p:txBody>
      </p:sp>
    </p:spTree>
    <p:extLst>
      <p:ext uri="{BB962C8B-B14F-4D97-AF65-F5344CB8AC3E}">
        <p14:creationId xmlns:p14="http://schemas.microsoft.com/office/powerpoint/2010/main" val="231610717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BE"/>
          </a:p>
        </p:txBody>
      </p:sp>
      <p:sp>
        <p:nvSpPr>
          <p:cNvPr id="4" name="Espace réservé du numéro de diapositive 3"/>
          <p:cNvSpPr>
            <a:spLocks noGrp="1"/>
          </p:cNvSpPr>
          <p:nvPr>
            <p:ph type="sldNum" sz="quarter" idx="5"/>
          </p:nvPr>
        </p:nvSpPr>
        <p:spPr/>
        <p:txBody>
          <a:bodyPr/>
          <a:lstStyle/>
          <a:p>
            <a:fld id="{0E88CC06-0CD1-4BE2-AACB-B7B49E5829CD}" type="slidenum">
              <a:rPr lang="fr-BE" smtClean="0"/>
              <a:t>26</a:t>
            </a:fld>
            <a:endParaRPr lang="fr-BE"/>
          </a:p>
        </p:txBody>
      </p:sp>
    </p:spTree>
    <p:extLst>
      <p:ext uri="{BB962C8B-B14F-4D97-AF65-F5344CB8AC3E}">
        <p14:creationId xmlns:p14="http://schemas.microsoft.com/office/powerpoint/2010/main" val="64461404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en-US" err="1">
                <a:latin typeface="Calibri"/>
                <a:ea typeface="Calibri"/>
                <a:cs typeface="Calibri"/>
              </a:rPr>
              <a:t>Inderdaad</a:t>
            </a:r>
            <a:r>
              <a:rPr lang="en-US">
                <a:latin typeface="Calibri"/>
                <a:ea typeface="Calibri"/>
                <a:cs typeface="Calibri"/>
              </a:rPr>
              <a:t>, </a:t>
            </a:r>
            <a:r>
              <a:rPr lang="en-US" err="1">
                <a:latin typeface="Calibri"/>
                <a:ea typeface="Calibri"/>
                <a:cs typeface="Calibri"/>
              </a:rPr>
              <a:t>ook</a:t>
            </a:r>
            <a:r>
              <a:rPr lang="en-US">
                <a:latin typeface="Calibri"/>
                <a:ea typeface="Calibri"/>
                <a:cs typeface="Calibri"/>
              </a:rPr>
              <a:t> </a:t>
            </a:r>
            <a:r>
              <a:rPr lang="en-US" err="1">
                <a:latin typeface="Calibri"/>
                <a:ea typeface="Calibri"/>
                <a:cs typeface="Calibri"/>
              </a:rPr>
              <a:t>voor</a:t>
            </a:r>
            <a:r>
              <a:rPr lang="en-US">
                <a:latin typeface="Calibri"/>
                <a:ea typeface="Calibri"/>
                <a:cs typeface="Calibri"/>
              </a:rPr>
              <a:t> </a:t>
            </a:r>
            <a:r>
              <a:rPr lang="en-US" err="1">
                <a:latin typeface="Calibri"/>
                <a:ea typeface="Calibri"/>
                <a:cs typeface="Calibri"/>
              </a:rPr>
              <a:t>een</a:t>
            </a:r>
            <a:r>
              <a:rPr lang="en-US">
                <a:latin typeface="Calibri"/>
                <a:ea typeface="Calibri"/>
                <a:cs typeface="Calibri"/>
              </a:rPr>
              <a:t> </a:t>
            </a:r>
            <a:r>
              <a:rPr lang="en-US" err="1">
                <a:latin typeface="Calibri"/>
                <a:ea typeface="Calibri"/>
                <a:cs typeface="Calibri"/>
              </a:rPr>
              <a:t>studentenjob</a:t>
            </a:r>
            <a:r>
              <a:rPr lang="en-US">
                <a:latin typeface="Calibri"/>
                <a:ea typeface="Calibri"/>
                <a:cs typeface="Calibri"/>
              </a:rPr>
              <a:t> </a:t>
            </a:r>
            <a:r>
              <a:rPr lang="en-US" err="1">
                <a:latin typeface="Calibri"/>
                <a:ea typeface="Calibri"/>
                <a:cs typeface="Calibri"/>
              </a:rPr>
              <a:t>moet</a:t>
            </a:r>
            <a:r>
              <a:rPr lang="en-US">
                <a:latin typeface="Calibri"/>
                <a:ea typeface="Calibri"/>
                <a:cs typeface="Calibri"/>
              </a:rPr>
              <a:t> er </a:t>
            </a:r>
            <a:r>
              <a:rPr lang="en-US" err="1">
                <a:latin typeface="Calibri"/>
                <a:ea typeface="Calibri"/>
                <a:cs typeface="Calibri"/>
              </a:rPr>
              <a:t>verplicht</a:t>
            </a:r>
            <a:r>
              <a:rPr lang="en-US">
                <a:latin typeface="Calibri"/>
                <a:ea typeface="Calibri"/>
                <a:cs typeface="Calibri"/>
              </a:rPr>
              <a:t> </a:t>
            </a:r>
            <a:r>
              <a:rPr lang="en-US" err="1">
                <a:latin typeface="Calibri"/>
                <a:ea typeface="Calibri"/>
                <a:cs typeface="Calibri"/>
              </a:rPr>
              <a:t>een</a:t>
            </a:r>
            <a:r>
              <a:rPr lang="en-US">
                <a:latin typeface="Calibri"/>
                <a:ea typeface="Calibri"/>
                <a:cs typeface="Calibri"/>
              </a:rPr>
              <a:t> </a:t>
            </a:r>
            <a:r>
              <a:rPr lang="en-US" err="1">
                <a:latin typeface="Calibri"/>
                <a:ea typeface="Calibri"/>
                <a:cs typeface="Calibri"/>
              </a:rPr>
              <a:t>arbeidscontract</a:t>
            </a:r>
            <a:r>
              <a:rPr lang="en-US">
                <a:latin typeface="Calibri"/>
                <a:ea typeface="Calibri"/>
                <a:cs typeface="Calibri"/>
              </a:rPr>
              <a:t> </a:t>
            </a:r>
            <a:r>
              <a:rPr lang="en-US" err="1">
                <a:latin typeface="Calibri"/>
                <a:ea typeface="Calibri"/>
                <a:cs typeface="Calibri"/>
              </a:rPr>
              <a:t>worden</a:t>
            </a:r>
            <a:r>
              <a:rPr lang="en-US">
                <a:latin typeface="Calibri"/>
                <a:ea typeface="Calibri"/>
                <a:cs typeface="Calibri"/>
              </a:rPr>
              <a:t> </a:t>
            </a:r>
            <a:r>
              <a:rPr lang="en-US" err="1">
                <a:latin typeface="Calibri"/>
                <a:ea typeface="Calibri"/>
                <a:cs typeface="Calibri"/>
              </a:rPr>
              <a:t>opgesteld</a:t>
            </a:r>
            <a:r>
              <a:rPr lang="en-US">
                <a:latin typeface="Calibri"/>
                <a:ea typeface="Calibri"/>
                <a:cs typeface="Calibri"/>
              </a:rPr>
              <a:t>. Anders </a:t>
            </a:r>
            <a:r>
              <a:rPr lang="en-US" err="1">
                <a:latin typeface="Calibri"/>
                <a:ea typeface="Calibri"/>
                <a:cs typeface="Calibri"/>
              </a:rPr>
              <a:t>werk</a:t>
            </a:r>
            <a:r>
              <a:rPr lang="en-US">
                <a:latin typeface="Calibri"/>
                <a:ea typeface="Calibri"/>
                <a:cs typeface="Calibri"/>
              </a:rPr>
              <a:t> je in het </a:t>
            </a:r>
            <a:r>
              <a:rPr lang="en-US" err="1">
                <a:latin typeface="Calibri"/>
                <a:ea typeface="Calibri"/>
                <a:cs typeface="Calibri"/>
              </a:rPr>
              <a:t>zwart</a:t>
            </a:r>
            <a:r>
              <a:rPr lang="en-US">
                <a:latin typeface="Calibri"/>
                <a:ea typeface="Calibri"/>
                <a:cs typeface="Calibri"/>
              </a:rPr>
              <a:t> (</a:t>
            </a:r>
            <a:r>
              <a:rPr lang="en-US" err="1">
                <a:latin typeface="Calibri"/>
                <a:ea typeface="Calibri"/>
                <a:cs typeface="Calibri"/>
              </a:rPr>
              <a:t>illegaal</a:t>
            </a:r>
            <a:r>
              <a:rPr lang="en-US">
                <a:latin typeface="Calibri"/>
                <a:ea typeface="Calibri"/>
                <a:cs typeface="Calibri"/>
              </a:rPr>
              <a:t>). </a:t>
            </a:r>
          </a:p>
          <a:p>
            <a:endParaRPr lang="en-US">
              <a:latin typeface="Calibri"/>
              <a:ea typeface="Calibri"/>
              <a:cs typeface="Calibri"/>
            </a:endParaRPr>
          </a:p>
          <a:p>
            <a:r>
              <a:rPr lang="fr-BE"/>
              <a:t>Wat </a:t>
            </a:r>
            <a:r>
              <a:rPr lang="fr-BE" err="1"/>
              <a:t>moet</a:t>
            </a:r>
            <a:r>
              <a:rPr lang="fr-BE"/>
              <a:t> er </a:t>
            </a:r>
            <a:r>
              <a:rPr lang="fr-BE" err="1"/>
              <a:t>allemaal</a:t>
            </a:r>
            <a:r>
              <a:rPr lang="fr-BE"/>
              <a:t> in dit </a:t>
            </a:r>
            <a:r>
              <a:rPr lang="fr-BE" err="1"/>
              <a:t>contract</a:t>
            </a:r>
            <a:r>
              <a:rPr lang="fr-BE"/>
              <a:t> </a:t>
            </a:r>
            <a:r>
              <a:rPr lang="fr-BE" err="1"/>
              <a:t>staan</a:t>
            </a:r>
            <a:r>
              <a:rPr lang="fr-BE" b="0" i="0" u="none" strike="noStrike" kern="1200">
                <a:solidFill>
                  <a:schemeClr val="tx1"/>
                </a:solidFill>
                <a:effectLst/>
              </a:rPr>
              <a:t>? </a:t>
            </a:r>
            <a:r>
              <a:rPr lang="fr-BE"/>
              <a:t> </a:t>
            </a:r>
            <a:endParaRPr lang="en-US" b="0" i="0" kern="1200">
              <a:solidFill>
                <a:srgbClr val="444444"/>
              </a:solidFill>
              <a:effectLst/>
              <a:ea typeface="+mn-ea"/>
              <a:cs typeface="+mn-cs"/>
            </a:endParaRPr>
          </a:p>
          <a:p>
            <a:endParaRPr lang="fr-BE" b="0" i="0" kern="1200">
              <a:solidFill>
                <a:srgbClr val="000000"/>
              </a:solidFill>
              <a:effectLst/>
            </a:endParaRPr>
          </a:p>
          <a:p>
            <a:r>
              <a:rPr lang="fr-BE">
                <a:solidFill>
                  <a:srgbClr val="000000"/>
                </a:solidFill>
              </a:rPr>
              <a:t>Antwoord</a:t>
            </a:r>
          </a:p>
          <a:p>
            <a:pPr marL="171450" indent="-171450">
              <a:buFont typeface="Arial"/>
              <a:buChar char="•"/>
            </a:pPr>
            <a:r>
              <a:rPr lang="fr-BE"/>
              <a:t>De </a:t>
            </a:r>
            <a:r>
              <a:rPr lang="fr-BE" err="1"/>
              <a:t>identiteit</a:t>
            </a:r>
            <a:r>
              <a:rPr lang="fr-BE"/>
              <a:t> van </a:t>
            </a:r>
            <a:r>
              <a:rPr lang="fr-BE" b="0" i="0" u="none" strike="noStrike" kern="1200">
                <a:solidFill>
                  <a:schemeClr val="tx1"/>
                </a:solidFill>
                <a:effectLst/>
              </a:rPr>
              <a:t>de </a:t>
            </a:r>
            <a:r>
              <a:rPr lang="fr-BE" err="1"/>
              <a:t>werkgever</a:t>
            </a:r>
            <a:r>
              <a:rPr lang="fr-BE"/>
              <a:t> en </a:t>
            </a:r>
            <a:r>
              <a:rPr lang="fr-BE" err="1"/>
              <a:t>werknemer</a:t>
            </a:r>
            <a:endParaRPr lang="fr-BE" err="1">
              <a:solidFill>
                <a:srgbClr val="444444"/>
              </a:solidFill>
            </a:endParaRPr>
          </a:p>
          <a:p>
            <a:pPr marL="171450" indent="-171450">
              <a:buFont typeface="Arial"/>
              <a:buChar char="•"/>
            </a:pPr>
            <a:r>
              <a:rPr lang="fr-BE"/>
              <a:t>Het </a:t>
            </a:r>
            <a:r>
              <a:rPr lang="fr-BE" err="1"/>
              <a:t>loon</a:t>
            </a:r>
            <a:endParaRPr lang="fr-BE" b="0" i="0" kern="1200" err="1">
              <a:solidFill>
                <a:srgbClr val="444444"/>
              </a:solidFill>
              <a:effectLst/>
              <a:ea typeface="+mn-ea"/>
              <a:cs typeface="+mn-cs"/>
            </a:endParaRPr>
          </a:p>
          <a:p>
            <a:pPr marL="171450" indent="-171450">
              <a:buFont typeface="Arial"/>
              <a:buChar char="•"/>
            </a:pPr>
            <a:r>
              <a:rPr lang="fr-BE"/>
              <a:t>De </a:t>
            </a:r>
            <a:r>
              <a:rPr lang="fr-BE" err="1"/>
              <a:t>duur</a:t>
            </a:r>
            <a:r>
              <a:rPr lang="fr-BE"/>
              <a:t> van het </a:t>
            </a:r>
            <a:r>
              <a:rPr lang="fr-BE" err="1"/>
              <a:t>contract</a:t>
            </a:r>
            <a:r>
              <a:rPr lang="fr-BE"/>
              <a:t> </a:t>
            </a:r>
            <a:endParaRPr lang="en-US" b="0" i="0" kern="1200">
              <a:solidFill>
                <a:srgbClr val="444444"/>
              </a:solidFill>
              <a:effectLst/>
              <a:ea typeface="+mn-ea"/>
              <a:cs typeface="+mn-cs"/>
            </a:endParaRPr>
          </a:p>
          <a:p>
            <a:pPr marL="171450" indent="-171450">
              <a:buFont typeface="Arial"/>
              <a:buChar char="•"/>
            </a:pPr>
            <a:r>
              <a:rPr lang="fr-BE"/>
              <a:t>Het uurrooster</a:t>
            </a:r>
            <a:endParaRPr lang="fr-BE" b="0" i="0" kern="1200">
              <a:solidFill>
                <a:srgbClr val="444444"/>
              </a:solidFill>
              <a:effectLst/>
              <a:ea typeface="+mn-ea"/>
              <a:cs typeface="+mn-cs"/>
            </a:endParaRPr>
          </a:p>
          <a:p>
            <a:pPr rtl="0" fontAlgn="base"/>
            <a:r>
              <a:rPr lang="fr-BE" sz="1200" b="0" i="0" kern="1200">
                <a:solidFill>
                  <a:schemeClr val="tx1"/>
                </a:solidFill>
                <a:effectLst/>
                <a:latin typeface="+mn-lt"/>
                <a:ea typeface="+mn-ea"/>
                <a:cs typeface="+mn-cs"/>
              </a:rPr>
              <a:t>​</a:t>
            </a:r>
          </a:p>
          <a:p>
            <a:pPr fontAlgn="base"/>
            <a:r>
              <a:rPr lang="fr-BE"/>
              <a:t>Het </a:t>
            </a:r>
            <a:r>
              <a:rPr lang="fr-BE" err="1"/>
              <a:t>is</a:t>
            </a:r>
            <a:r>
              <a:rPr lang="fr-BE"/>
              <a:t> erg </a:t>
            </a:r>
            <a:r>
              <a:rPr lang="fr-BE" err="1"/>
              <a:t>belangrijk</a:t>
            </a:r>
            <a:r>
              <a:rPr lang="fr-BE"/>
              <a:t> om dit </a:t>
            </a:r>
            <a:r>
              <a:rPr lang="fr-BE" err="1"/>
              <a:t>contract</a:t>
            </a:r>
            <a:r>
              <a:rPr lang="fr-BE"/>
              <a:t> </a:t>
            </a:r>
            <a:r>
              <a:rPr lang="fr-BE" err="1"/>
              <a:t>goed</a:t>
            </a:r>
            <a:r>
              <a:rPr lang="fr-BE"/>
              <a:t> na te </a:t>
            </a:r>
            <a:r>
              <a:rPr lang="fr-BE" err="1"/>
              <a:t>lezen</a:t>
            </a:r>
            <a:r>
              <a:rPr lang="fr-BE"/>
              <a:t> en te </a:t>
            </a:r>
            <a:r>
              <a:rPr lang="fr-BE" err="1"/>
              <a:t>begrijpen</a:t>
            </a:r>
            <a:r>
              <a:rPr lang="fr-BE"/>
              <a:t>. Tip: </a:t>
            </a:r>
            <a:r>
              <a:rPr lang="fr-BE" err="1"/>
              <a:t>vraag</a:t>
            </a:r>
            <a:r>
              <a:rPr lang="fr-BE"/>
              <a:t> </a:t>
            </a:r>
            <a:r>
              <a:rPr lang="fr-BE" err="1"/>
              <a:t>aan</a:t>
            </a:r>
            <a:r>
              <a:rPr lang="fr-BE"/>
              <a:t> </a:t>
            </a:r>
            <a:r>
              <a:rPr lang="fr-BE" err="1"/>
              <a:t>iemand</a:t>
            </a:r>
            <a:r>
              <a:rPr lang="fr-BE"/>
              <a:t> om je </a:t>
            </a:r>
            <a:r>
              <a:rPr lang="fr-BE" err="1"/>
              <a:t>hierbij</a:t>
            </a:r>
            <a:r>
              <a:rPr lang="fr-BE"/>
              <a:t> te </a:t>
            </a:r>
            <a:r>
              <a:rPr lang="fr-BE" err="1"/>
              <a:t>helpen</a:t>
            </a:r>
            <a:r>
              <a:rPr lang="fr-BE"/>
              <a:t> en </a:t>
            </a:r>
            <a:r>
              <a:rPr lang="fr-BE" err="1"/>
              <a:t>samen</a:t>
            </a:r>
            <a:r>
              <a:rPr lang="fr-BE"/>
              <a:t> na te </a:t>
            </a:r>
            <a:r>
              <a:rPr lang="fr-BE" err="1"/>
              <a:t>lezen</a:t>
            </a:r>
            <a:r>
              <a:rPr lang="fr-BE"/>
              <a:t>. </a:t>
            </a:r>
            <a:r>
              <a:rPr lang="en-US" sz="1200" b="0" i="0" kern="1200">
                <a:solidFill>
                  <a:schemeClr val="tx1"/>
                </a:solidFill>
                <a:effectLst/>
                <a:latin typeface="+mn-lt"/>
                <a:ea typeface="+mn-ea"/>
                <a:cs typeface="+mn-cs"/>
              </a:rPr>
              <a:t>​</a:t>
            </a:r>
            <a:endParaRPr lang="en-US" sz="1200" b="0" i="0" kern="1200">
              <a:solidFill>
                <a:schemeClr val="tx1"/>
              </a:solidFill>
              <a:effectLst/>
              <a:latin typeface="+mn-lt"/>
            </a:endParaRPr>
          </a:p>
          <a:p>
            <a:endParaRPr lang="en-US">
              <a:latin typeface="Calibri"/>
              <a:ea typeface="Calibri"/>
              <a:cs typeface="Calibri"/>
            </a:endParaRPr>
          </a:p>
        </p:txBody>
      </p:sp>
      <p:sp>
        <p:nvSpPr>
          <p:cNvPr id="4" name="Espace réservé du numéro de diapositive 3"/>
          <p:cNvSpPr>
            <a:spLocks noGrp="1"/>
          </p:cNvSpPr>
          <p:nvPr>
            <p:ph type="sldNum" sz="quarter" idx="5"/>
          </p:nvPr>
        </p:nvSpPr>
        <p:spPr/>
        <p:txBody>
          <a:bodyPr/>
          <a:lstStyle/>
          <a:p>
            <a:fld id="{956EBCED-93BA-4561-879C-6196E1B11FD8}" type="slidenum">
              <a:rPr lang="fr-BE" smtClean="0"/>
              <a:t>27</a:t>
            </a:fld>
            <a:endParaRPr lang="fr-BE"/>
          </a:p>
        </p:txBody>
      </p:sp>
    </p:spTree>
    <p:extLst>
      <p:ext uri="{BB962C8B-B14F-4D97-AF65-F5344CB8AC3E}">
        <p14:creationId xmlns:p14="http://schemas.microsoft.com/office/powerpoint/2010/main" val="270700281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en-US"/>
              <a:t>Voor je de </a:t>
            </a:r>
            <a:r>
              <a:rPr lang="en-US" err="1"/>
              <a:t>bal</a:t>
            </a:r>
            <a:r>
              <a:rPr lang="en-US"/>
              <a:t> </a:t>
            </a:r>
            <a:r>
              <a:rPr lang="en-US" err="1"/>
              <a:t>teruggooit</a:t>
            </a:r>
            <a:r>
              <a:rPr lang="en-US"/>
              <a:t>, </a:t>
            </a:r>
            <a:r>
              <a:rPr lang="en-US" err="1"/>
              <a:t>kan</a:t>
            </a:r>
            <a:r>
              <a:rPr lang="en-US"/>
              <a:t> je </a:t>
            </a:r>
            <a:r>
              <a:rPr lang="en-US" err="1"/>
              <a:t>nog</a:t>
            </a:r>
            <a:r>
              <a:rPr lang="en-US"/>
              <a:t> even </a:t>
            </a:r>
            <a:r>
              <a:rPr lang="en-US" err="1"/>
              <a:t>herhalen</a:t>
            </a:r>
            <a:r>
              <a:rPr lang="en-US"/>
              <a:t> </a:t>
            </a:r>
            <a:r>
              <a:rPr lang="en-US" err="1"/>
              <a:t>welke</a:t>
            </a:r>
            <a:r>
              <a:rPr lang="en-US"/>
              <a:t> </a:t>
            </a:r>
            <a:r>
              <a:rPr lang="en-US" err="1"/>
              <a:t>stappen</a:t>
            </a:r>
            <a:r>
              <a:rPr lang="en-US"/>
              <a:t> Mohammed al </a:t>
            </a:r>
            <a:r>
              <a:rPr lang="en-US" err="1"/>
              <a:t>heeft</a:t>
            </a:r>
            <a:r>
              <a:rPr lang="en-US"/>
              <a:t> </a:t>
            </a:r>
            <a:r>
              <a:rPr lang="en-US" err="1"/>
              <a:t>gezet</a:t>
            </a:r>
            <a:r>
              <a:rPr lang="en-US"/>
              <a:t>?  </a:t>
            </a:r>
            <a:endParaRPr lang="en-US">
              <a:solidFill>
                <a:srgbClr val="444444"/>
              </a:solidFill>
            </a:endParaRPr>
          </a:p>
          <a:p>
            <a:pPr marL="171450" indent="-171450">
              <a:buFont typeface="Calibri,Sans-Serif"/>
              <a:buChar char="-"/>
            </a:pPr>
            <a:r>
              <a:rPr lang="en-US"/>
              <a:t>Hij </a:t>
            </a:r>
            <a:r>
              <a:rPr lang="en-US" err="1"/>
              <a:t>weet</a:t>
            </a:r>
            <a:r>
              <a:rPr lang="en-US"/>
              <a:t> </a:t>
            </a:r>
            <a:r>
              <a:rPr lang="en-US" err="1"/>
              <a:t>dat</a:t>
            </a:r>
            <a:r>
              <a:rPr lang="en-US"/>
              <a:t> </a:t>
            </a:r>
            <a:r>
              <a:rPr lang="en-US" err="1"/>
              <a:t>hij</a:t>
            </a:r>
            <a:r>
              <a:rPr lang="en-US"/>
              <a:t> mag </a:t>
            </a:r>
            <a:r>
              <a:rPr lang="en-US" err="1"/>
              <a:t>werken</a:t>
            </a:r>
            <a:r>
              <a:rPr lang="en-US"/>
              <a:t> in </a:t>
            </a:r>
            <a:r>
              <a:rPr lang="en-US" err="1"/>
              <a:t>België</a:t>
            </a:r>
            <a:endParaRPr lang="en-US" err="1">
              <a:solidFill>
                <a:srgbClr val="444444"/>
              </a:solidFill>
            </a:endParaRPr>
          </a:p>
          <a:p>
            <a:pPr marL="171450" indent="-171450">
              <a:buFont typeface="Calibri,Sans-Serif"/>
              <a:buChar char="-"/>
            </a:pPr>
            <a:r>
              <a:rPr lang="en-US"/>
              <a:t>Hij is op </a:t>
            </a:r>
            <a:r>
              <a:rPr lang="en-US" err="1"/>
              <a:t>zoek</a:t>
            </a:r>
            <a:r>
              <a:rPr lang="en-US"/>
              <a:t> </a:t>
            </a:r>
            <a:r>
              <a:rPr lang="en-US" err="1"/>
              <a:t>gegaan</a:t>
            </a:r>
            <a:r>
              <a:rPr lang="en-US"/>
              <a:t> </a:t>
            </a:r>
            <a:r>
              <a:rPr lang="en-US" err="1"/>
              <a:t>naar</a:t>
            </a:r>
            <a:r>
              <a:rPr lang="en-US"/>
              <a:t> </a:t>
            </a:r>
            <a:r>
              <a:rPr lang="en-US" err="1"/>
              <a:t>een</a:t>
            </a:r>
            <a:r>
              <a:rPr lang="en-US"/>
              <a:t> job</a:t>
            </a:r>
            <a:endParaRPr lang="en-US">
              <a:solidFill>
                <a:srgbClr val="444444"/>
              </a:solidFill>
            </a:endParaRPr>
          </a:p>
          <a:p>
            <a:pPr marL="171450" indent="-171450">
              <a:buFont typeface="Calibri,Sans-Serif"/>
              <a:buChar char="-"/>
            </a:pPr>
            <a:r>
              <a:rPr lang="en-US"/>
              <a:t>Hij </a:t>
            </a:r>
            <a:r>
              <a:rPr lang="en-US" err="1"/>
              <a:t>heeft</a:t>
            </a:r>
            <a:r>
              <a:rPr lang="en-US"/>
              <a:t> </a:t>
            </a:r>
            <a:r>
              <a:rPr lang="en-US" err="1"/>
              <a:t>zich</a:t>
            </a:r>
            <a:r>
              <a:rPr lang="en-US"/>
              <a:t> </a:t>
            </a:r>
            <a:r>
              <a:rPr lang="en-US" err="1"/>
              <a:t>ingeschreven</a:t>
            </a:r>
            <a:r>
              <a:rPr lang="en-US"/>
              <a:t> in </a:t>
            </a:r>
            <a:r>
              <a:rPr lang="en-US" err="1"/>
              <a:t>een</a:t>
            </a:r>
            <a:r>
              <a:rPr lang="en-US"/>
              <a:t> interim</a:t>
            </a:r>
          </a:p>
          <a:p>
            <a:pPr marL="171450" indent="-171450">
              <a:buFont typeface="Calibri,Sans-Serif"/>
              <a:buChar char="-"/>
            </a:pPr>
            <a:r>
              <a:rPr lang="en-US"/>
              <a:t>Hij </a:t>
            </a:r>
            <a:r>
              <a:rPr lang="en-US" err="1"/>
              <a:t>heeft</a:t>
            </a:r>
            <a:r>
              <a:rPr lang="en-US"/>
              <a:t> </a:t>
            </a:r>
            <a:r>
              <a:rPr lang="en-US" err="1"/>
              <a:t>zijn</a:t>
            </a:r>
            <a:r>
              <a:rPr lang="en-US"/>
              <a:t> dossier/</a:t>
            </a:r>
            <a:r>
              <a:rPr lang="en-US" err="1"/>
              <a:t>documenten</a:t>
            </a:r>
            <a:r>
              <a:rPr lang="en-US"/>
              <a:t> in </a:t>
            </a:r>
            <a:r>
              <a:rPr lang="en-US" err="1"/>
              <a:t>orde</a:t>
            </a:r>
            <a:r>
              <a:rPr lang="en-US"/>
              <a:t> </a:t>
            </a:r>
            <a:r>
              <a:rPr lang="en-US" err="1"/>
              <a:t>gebracht</a:t>
            </a:r>
            <a:endParaRPr lang="en-US" err="1">
              <a:solidFill>
                <a:srgbClr val="444444"/>
              </a:solidFill>
            </a:endParaRPr>
          </a:p>
          <a:p>
            <a:pPr marL="171450" indent="-171450">
              <a:buFont typeface="Calibri,Sans-Serif"/>
              <a:buChar char="-"/>
            </a:pPr>
            <a:r>
              <a:rPr lang="en-US">
                <a:solidFill>
                  <a:srgbClr val="444444"/>
                </a:solidFill>
              </a:rPr>
              <a:t>Hij </a:t>
            </a:r>
            <a:r>
              <a:rPr lang="en-US" err="1">
                <a:solidFill>
                  <a:srgbClr val="444444"/>
                </a:solidFill>
              </a:rPr>
              <a:t>heeft</a:t>
            </a:r>
            <a:r>
              <a:rPr lang="en-US">
                <a:solidFill>
                  <a:srgbClr val="444444"/>
                </a:solidFill>
              </a:rPr>
              <a:t> </a:t>
            </a:r>
            <a:r>
              <a:rPr lang="en-US" err="1">
                <a:solidFill>
                  <a:srgbClr val="444444"/>
                </a:solidFill>
              </a:rPr>
              <a:t>zijn</a:t>
            </a:r>
            <a:r>
              <a:rPr lang="en-US">
                <a:solidFill>
                  <a:srgbClr val="444444"/>
                </a:solidFill>
              </a:rPr>
              <a:t> contract </a:t>
            </a:r>
            <a:r>
              <a:rPr lang="en-US" err="1">
                <a:solidFill>
                  <a:srgbClr val="444444"/>
                </a:solidFill>
              </a:rPr>
              <a:t>nagelezen</a:t>
            </a:r>
            <a:r>
              <a:rPr lang="en-US">
                <a:solidFill>
                  <a:srgbClr val="444444"/>
                </a:solidFill>
              </a:rPr>
              <a:t> </a:t>
            </a:r>
            <a:r>
              <a:rPr lang="en-US" err="1">
                <a:solidFill>
                  <a:srgbClr val="444444"/>
                </a:solidFill>
              </a:rPr>
              <a:t>en</a:t>
            </a:r>
            <a:r>
              <a:rPr lang="en-US">
                <a:solidFill>
                  <a:srgbClr val="444444"/>
                </a:solidFill>
              </a:rPr>
              <a:t> </a:t>
            </a:r>
            <a:r>
              <a:rPr lang="en-US" err="1">
                <a:solidFill>
                  <a:srgbClr val="444444"/>
                </a:solidFill>
              </a:rPr>
              <a:t>begrijpt</a:t>
            </a:r>
            <a:r>
              <a:rPr lang="en-US">
                <a:solidFill>
                  <a:srgbClr val="444444"/>
                </a:solidFill>
              </a:rPr>
              <a:t> </a:t>
            </a:r>
            <a:r>
              <a:rPr lang="en-US" err="1">
                <a:solidFill>
                  <a:srgbClr val="444444"/>
                </a:solidFill>
              </a:rPr>
              <a:t>alles</a:t>
            </a:r>
            <a:endParaRPr lang="en-US">
              <a:solidFill>
                <a:srgbClr val="444444"/>
              </a:solidFill>
            </a:endParaRPr>
          </a:p>
          <a:p>
            <a:r>
              <a:rPr lang="en-US"/>
              <a:t> </a:t>
            </a:r>
            <a:endParaRPr lang="en-US">
              <a:solidFill>
                <a:srgbClr val="444444"/>
              </a:solidFill>
            </a:endParaRPr>
          </a:p>
          <a:p>
            <a:r>
              <a:rPr lang="en-US"/>
              <a:t>Ik </a:t>
            </a:r>
            <a:r>
              <a:rPr lang="en-US" err="1"/>
              <a:t>gooi</a:t>
            </a:r>
            <a:r>
              <a:rPr lang="en-US"/>
              <a:t> nu de </a:t>
            </a:r>
            <a:r>
              <a:rPr lang="en-US" err="1"/>
              <a:t>bal</a:t>
            </a:r>
            <a:r>
              <a:rPr lang="en-US"/>
              <a:t> </a:t>
            </a:r>
            <a:r>
              <a:rPr lang="en-US" err="1"/>
              <a:t>naar</a:t>
            </a:r>
            <a:r>
              <a:rPr lang="en-US"/>
              <a:t> </a:t>
            </a:r>
            <a:r>
              <a:rPr lang="en-US" err="1"/>
              <a:t>een</a:t>
            </a:r>
            <a:r>
              <a:rPr lang="en-US"/>
              <a:t> </a:t>
            </a:r>
            <a:r>
              <a:rPr lang="en-US" err="1"/>
              <a:t>volgende</a:t>
            </a:r>
            <a:r>
              <a:rPr lang="en-US"/>
              <a:t> </a:t>
            </a:r>
            <a:r>
              <a:rPr lang="en-US" err="1"/>
              <a:t>persoon</a:t>
            </a:r>
            <a:r>
              <a:rPr lang="en-US"/>
              <a:t> die Mohammed </a:t>
            </a:r>
            <a:r>
              <a:rPr lang="en-US" err="1"/>
              <a:t>zal</a:t>
            </a:r>
            <a:r>
              <a:rPr lang="en-US"/>
              <a:t> </a:t>
            </a:r>
            <a:r>
              <a:rPr lang="en-US" err="1"/>
              <a:t>helpen</a:t>
            </a:r>
            <a:r>
              <a:rPr lang="en-US"/>
              <a:t> </a:t>
            </a:r>
            <a:r>
              <a:rPr lang="en-US" err="1"/>
              <a:t>bij</a:t>
            </a:r>
            <a:r>
              <a:rPr lang="en-US"/>
              <a:t> de </a:t>
            </a:r>
            <a:r>
              <a:rPr lang="en-US" err="1"/>
              <a:t>volgende</a:t>
            </a:r>
            <a:r>
              <a:rPr lang="en-US"/>
              <a:t> </a:t>
            </a:r>
            <a:r>
              <a:rPr lang="en-US" err="1"/>
              <a:t>stap</a:t>
            </a:r>
            <a:r>
              <a:rPr lang="en-US"/>
              <a:t>: het </a:t>
            </a:r>
            <a:r>
              <a:rPr lang="en-US" err="1"/>
              <a:t>ondertekenen</a:t>
            </a:r>
            <a:r>
              <a:rPr lang="en-US"/>
              <a:t> van het contract</a:t>
            </a:r>
            <a:endParaRPr lang="en-US">
              <a:solidFill>
                <a:srgbClr val="000000"/>
              </a:solidFill>
            </a:endParaRPr>
          </a:p>
          <a:p>
            <a:endParaRPr lang="en-US" sz="1200" b="0" i="0" kern="1200">
              <a:solidFill>
                <a:schemeClr val="tx1"/>
              </a:solidFill>
              <a:effectLst/>
              <a:latin typeface="+mn-lt"/>
            </a:endParaRPr>
          </a:p>
          <a:p>
            <a:pPr rtl="0" fontAlgn="base"/>
            <a:endParaRPr lang="en-US" sz="1200" b="0" i="0" kern="1200">
              <a:solidFill>
                <a:schemeClr val="tx1"/>
              </a:solidFill>
              <a:effectLst/>
              <a:latin typeface="+mn-lt"/>
            </a:endParaRPr>
          </a:p>
          <a:p>
            <a:pPr rtl="0"/>
            <a:endParaRPr lang="fr-BE" sz="1200" b="0" i="0" kern="1200">
              <a:solidFill>
                <a:schemeClr val="tx1"/>
              </a:solidFill>
              <a:effectLst/>
              <a:latin typeface="+mn-lt"/>
            </a:endParaRPr>
          </a:p>
        </p:txBody>
      </p:sp>
      <p:sp>
        <p:nvSpPr>
          <p:cNvPr id="4" name="Espace réservé du numéro de diapositive 3"/>
          <p:cNvSpPr>
            <a:spLocks noGrp="1"/>
          </p:cNvSpPr>
          <p:nvPr>
            <p:ph type="sldNum" sz="quarter" idx="5"/>
          </p:nvPr>
        </p:nvSpPr>
        <p:spPr/>
        <p:txBody>
          <a:bodyPr/>
          <a:lstStyle/>
          <a:p>
            <a:fld id="{0E88CC06-0CD1-4BE2-AACB-B7B49E5829CD}" type="slidenum">
              <a:rPr lang="fr-BE" smtClean="0"/>
              <a:t>28</a:t>
            </a:fld>
            <a:endParaRPr lang="fr-BE"/>
          </a:p>
        </p:txBody>
      </p:sp>
    </p:spTree>
    <p:extLst>
      <p:ext uri="{BB962C8B-B14F-4D97-AF65-F5344CB8AC3E}">
        <p14:creationId xmlns:p14="http://schemas.microsoft.com/office/powerpoint/2010/main" val="20712653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BE"/>
              <a:t>In </a:t>
            </a:r>
            <a:r>
              <a:rPr lang="fr-BE" err="1"/>
              <a:t>België</a:t>
            </a:r>
            <a:r>
              <a:rPr lang="fr-BE"/>
              <a:t> </a:t>
            </a:r>
            <a:r>
              <a:rPr lang="fr-BE" err="1"/>
              <a:t>is</a:t>
            </a:r>
            <a:r>
              <a:rPr lang="fr-BE"/>
              <a:t> het </a:t>
            </a:r>
            <a:r>
              <a:rPr lang="fr-BE" err="1"/>
              <a:t>aantal</a:t>
            </a:r>
            <a:r>
              <a:rPr lang="fr-BE"/>
              <a:t> </a:t>
            </a:r>
            <a:r>
              <a:rPr lang="fr-BE" err="1"/>
              <a:t>uren</a:t>
            </a:r>
            <a:r>
              <a:rPr lang="fr-BE"/>
              <a:t> </a:t>
            </a:r>
            <a:r>
              <a:rPr lang="fr-BE" err="1"/>
              <a:t>voor</a:t>
            </a:r>
            <a:r>
              <a:rPr lang="fr-BE"/>
              <a:t> </a:t>
            </a:r>
            <a:r>
              <a:rPr lang="fr-BE" err="1"/>
              <a:t>een</a:t>
            </a:r>
            <a:r>
              <a:rPr lang="fr-BE"/>
              <a:t> </a:t>
            </a:r>
            <a:r>
              <a:rPr lang="fr-BE" err="1"/>
              <a:t>studentenjob</a:t>
            </a:r>
            <a:r>
              <a:rPr lang="fr-BE"/>
              <a:t> </a:t>
            </a:r>
            <a:r>
              <a:rPr lang="fr-BE" err="1"/>
              <a:t>wettelijk</a:t>
            </a:r>
            <a:r>
              <a:rPr lang="fr-BE"/>
              <a:t> </a:t>
            </a:r>
            <a:r>
              <a:rPr lang="fr-BE" err="1"/>
              <a:t>bepaald</a:t>
            </a:r>
            <a:r>
              <a:rPr lang="fr-BE"/>
              <a:t>. </a:t>
            </a:r>
            <a:r>
              <a:rPr lang="fr-BE" err="1"/>
              <a:t>Hoeveel</a:t>
            </a:r>
            <a:r>
              <a:rPr lang="fr-BE"/>
              <a:t> </a:t>
            </a:r>
            <a:r>
              <a:rPr lang="fr-BE" err="1"/>
              <a:t>uur</a:t>
            </a:r>
            <a:r>
              <a:rPr lang="fr-BE"/>
              <a:t> </a:t>
            </a:r>
            <a:r>
              <a:rPr lang="fr-BE" err="1"/>
              <a:t>mag</a:t>
            </a:r>
            <a:r>
              <a:rPr lang="fr-BE"/>
              <a:t> je per </a:t>
            </a:r>
            <a:r>
              <a:rPr lang="fr-BE" err="1"/>
              <a:t>jaar</a:t>
            </a:r>
            <a:r>
              <a:rPr lang="fr-BE"/>
              <a:t> </a:t>
            </a:r>
            <a:r>
              <a:rPr lang="fr-BE" err="1"/>
              <a:t>werken</a:t>
            </a:r>
            <a:r>
              <a:rPr lang="fr-BE"/>
              <a:t> </a:t>
            </a:r>
            <a:r>
              <a:rPr lang="fr-BE" err="1"/>
              <a:t>denk</a:t>
            </a:r>
            <a:r>
              <a:rPr lang="fr-BE"/>
              <a:t> je? </a:t>
            </a:r>
          </a:p>
          <a:p>
            <a:endParaRPr lang="fr-BE"/>
          </a:p>
        </p:txBody>
      </p:sp>
      <p:sp>
        <p:nvSpPr>
          <p:cNvPr id="4" name="Espace réservé du numéro de diapositive 3"/>
          <p:cNvSpPr>
            <a:spLocks noGrp="1"/>
          </p:cNvSpPr>
          <p:nvPr>
            <p:ph type="sldNum" sz="quarter" idx="5"/>
          </p:nvPr>
        </p:nvSpPr>
        <p:spPr/>
        <p:txBody>
          <a:bodyPr/>
          <a:lstStyle/>
          <a:p>
            <a:fld id="{0E88CC06-0CD1-4BE2-AACB-B7B49E5829CD}" type="slidenum">
              <a:rPr lang="fr-BE" smtClean="0"/>
              <a:t>30</a:t>
            </a:fld>
            <a:endParaRPr lang="fr-BE"/>
          </a:p>
        </p:txBody>
      </p:sp>
    </p:spTree>
    <p:extLst>
      <p:ext uri="{BB962C8B-B14F-4D97-AF65-F5344CB8AC3E}">
        <p14:creationId xmlns:p14="http://schemas.microsoft.com/office/powerpoint/2010/main" val="43827155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5CD4A8-D2B1-0E73-4523-94ECA3D14166}"/>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BBD23759-0C58-DA83-38F9-7AAAA7793570}"/>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F7C9D005-B479-D33A-CA43-1811670B98C2}"/>
              </a:ext>
            </a:extLst>
          </p:cNvPr>
          <p:cNvSpPr>
            <a:spLocks noGrp="1"/>
          </p:cNvSpPr>
          <p:nvPr>
            <p:ph type="body" idx="1"/>
          </p:nvPr>
        </p:nvSpPr>
        <p:spPr/>
        <p:txBody>
          <a:bodyPr/>
          <a:lstStyle/>
          <a:p>
            <a:r>
              <a:rPr lang="nl-NL"/>
              <a:t>De wettelijke limiet bedraagt  650 uur per jaar. Er gelden echter specifieke regels, afhankelijk van de sector en de regio. Zorg ervoor dat je je goed informeert. </a:t>
            </a:r>
          </a:p>
          <a:p>
            <a:br>
              <a:rPr lang="nl-NL">
                <a:cs typeface="+mn-lt"/>
              </a:rPr>
            </a:br>
            <a:endParaRPr lang="nl-NL"/>
          </a:p>
          <a:p>
            <a:endParaRPr lang="fr-BE"/>
          </a:p>
        </p:txBody>
      </p:sp>
      <p:sp>
        <p:nvSpPr>
          <p:cNvPr id="4" name="Espace réservé du numéro de diapositive 3">
            <a:extLst>
              <a:ext uri="{FF2B5EF4-FFF2-40B4-BE49-F238E27FC236}">
                <a16:creationId xmlns:a16="http://schemas.microsoft.com/office/drawing/2014/main" id="{89423CD4-FE50-2612-4BC5-3286A657CD21}"/>
              </a:ext>
            </a:extLst>
          </p:cNvPr>
          <p:cNvSpPr>
            <a:spLocks noGrp="1"/>
          </p:cNvSpPr>
          <p:nvPr>
            <p:ph type="sldNum" sz="quarter" idx="5"/>
          </p:nvPr>
        </p:nvSpPr>
        <p:spPr/>
        <p:txBody>
          <a:bodyPr/>
          <a:lstStyle/>
          <a:p>
            <a:fld id="{956EBCED-93BA-4561-879C-6196E1B11FD8}" type="slidenum">
              <a:rPr lang="fr-BE" smtClean="0"/>
              <a:t>31</a:t>
            </a:fld>
            <a:endParaRPr lang="fr-BE"/>
          </a:p>
        </p:txBody>
      </p:sp>
    </p:spTree>
    <p:extLst>
      <p:ext uri="{BB962C8B-B14F-4D97-AF65-F5344CB8AC3E}">
        <p14:creationId xmlns:p14="http://schemas.microsoft.com/office/powerpoint/2010/main" val="243199535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BE" sz="1200" kern="1200">
                <a:solidFill>
                  <a:schemeClr val="tx1"/>
                </a:solidFill>
                <a:effectLst/>
                <a:latin typeface="+mn-lt"/>
                <a:ea typeface="+mn-ea"/>
                <a:cs typeface="+mn-cs"/>
              </a:rPr>
              <a:t>https://www.studentatwork.be </a:t>
            </a:r>
          </a:p>
          <a:p>
            <a:pPr>
              <a:defRPr/>
            </a:pPr>
            <a:r>
              <a:rPr lang="fr-BE" err="1"/>
              <a:t>Deze</a:t>
            </a:r>
            <a:r>
              <a:rPr lang="fr-BE"/>
              <a:t> </a:t>
            </a:r>
            <a:r>
              <a:rPr lang="fr-BE" err="1"/>
              <a:t>website</a:t>
            </a:r>
            <a:r>
              <a:rPr lang="fr-BE"/>
              <a:t> </a:t>
            </a:r>
            <a:r>
              <a:rPr lang="fr-BE" err="1"/>
              <a:t>is</a:t>
            </a:r>
            <a:r>
              <a:rPr lang="fr-BE"/>
              <a:t> erg </a:t>
            </a:r>
            <a:r>
              <a:rPr lang="fr-BE" err="1"/>
              <a:t>handig</a:t>
            </a:r>
            <a:r>
              <a:rPr lang="fr-BE"/>
              <a:t> </a:t>
            </a:r>
            <a:r>
              <a:rPr lang="fr-BE" err="1"/>
              <a:t>als</a:t>
            </a:r>
            <a:r>
              <a:rPr lang="fr-BE"/>
              <a:t> je </a:t>
            </a:r>
            <a:r>
              <a:rPr lang="fr-BE" err="1"/>
              <a:t>wil</a:t>
            </a:r>
            <a:r>
              <a:rPr lang="fr-BE"/>
              <a:t> </a:t>
            </a:r>
            <a:r>
              <a:rPr lang="fr-BE" err="1"/>
              <a:t>nakijken</a:t>
            </a:r>
            <a:r>
              <a:rPr lang="fr-BE"/>
              <a:t> </a:t>
            </a:r>
            <a:r>
              <a:rPr lang="fr-BE" err="1"/>
              <a:t>hoeveel</a:t>
            </a:r>
            <a:r>
              <a:rPr lang="fr-BE"/>
              <a:t> </a:t>
            </a:r>
            <a:r>
              <a:rPr lang="fr-BE" err="1"/>
              <a:t>uur</a:t>
            </a:r>
            <a:r>
              <a:rPr lang="fr-BE"/>
              <a:t> je al </a:t>
            </a:r>
            <a:r>
              <a:rPr lang="fr-BE" err="1"/>
              <a:t>hebt</a:t>
            </a:r>
            <a:r>
              <a:rPr lang="fr-BE"/>
              <a:t> </a:t>
            </a:r>
            <a:r>
              <a:rPr lang="fr-BE" err="1"/>
              <a:t>gewerkt</a:t>
            </a:r>
            <a:r>
              <a:rPr lang="fr-BE"/>
              <a:t> dit </a:t>
            </a:r>
            <a:r>
              <a:rPr lang="fr-BE" err="1"/>
              <a:t>jaar</a:t>
            </a:r>
            <a:r>
              <a:rPr lang="fr-BE"/>
              <a:t>. Je kan er </a:t>
            </a:r>
            <a:r>
              <a:rPr lang="fr-BE" err="1"/>
              <a:t>ook</a:t>
            </a:r>
            <a:r>
              <a:rPr lang="fr-BE"/>
              <a:t> </a:t>
            </a:r>
            <a:r>
              <a:rPr lang="fr-BE" err="1"/>
              <a:t>een</a:t>
            </a:r>
            <a:r>
              <a:rPr lang="fr-BE"/>
              <a:t> </a:t>
            </a:r>
            <a:r>
              <a:rPr lang="fr-BE" err="1"/>
              <a:t>attest</a:t>
            </a:r>
            <a:r>
              <a:rPr lang="fr-BE"/>
              <a:t> </a:t>
            </a:r>
            <a:r>
              <a:rPr lang="fr-BE" err="1"/>
              <a:t>voor</a:t>
            </a:r>
            <a:r>
              <a:rPr lang="fr-BE"/>
              <a:t> </a:t>
            </a:r>
            <a:r>
              <a:rPr lang="fr-BE" err="1"/>
              <a:t>jobstudent</a:t>
            </a:r>
            <a:r>
              <a:rPr lang="fr-BE"/>
              <a:t> </a:t>
            </a:r>
            <a:r>
              <a:rPr lang="fr-BE" err="1"/>
              <a:t>downloaden</a:t>
            </a:r>
            <a:r>
              <a:rPr lang="fr-BE"/>
              <a:t>, </a:t>
            </a:r>
            <a:r>
              <a:rPr lang="fr-BE" err="1"/>
              <a:t>wat</a:t>
            </a:r>
            <a:r>
              <a:rPr lang="fr-BE"/>
              <a:t> </a:t>
            </a:r>
            <a:r>
              <a:rPr lang="fr-BE" err="1"/>
              <a:t>vaak</a:t>
            </a:r>
            <a:r>
              <a:rPr lang="fr-BE"/>
              <a:t> </a:t>
            </a:r>
            <a:r>
              <a:rPr lang="fr-BE" err="1"/>
              <a:t>door</a:t>
            </a:r>
            <a:r>
              <a:rPr lang="fr-BE"/>
              <a:t> </a:t>
            </a:r>
            <a:r>
              <a:rPr lang="fr-BE" err="1"/>
              <a:t>werkgevers</a:t>
            </a:r>
            <a:r>
              <a:rPr lang="fr-BE"/>
              <a:t> </a:t>
            </a:r>
            <a:r>
              <a:rPr lang="fr-BE" err="1"/>
              <a:t>wordt</a:t>
            </a:r>
            <a:r>
              <a:rPr lang="fr-BE"/>
              <a:t> </a:t>
            </a:r>
            <a:r>
              <a:rPr lang="fr-BE" err="1"/>
              <a:t>gevraagd</a:t>
            </a:r>
            <a:r>
              <a:rPr lang="fr-BE"/>
              <a:t>.  </a:t>
            </a:r>
            <a:r>
              <a:rPr lang="fr-BE" sz="1200" kern="1200">
                <a:solidFill>
                  <a:schemeClr val="tx1"/>
                </a:solidFill>
                <a:effectLst/>
                <a:latin typeface="+mn-lt"/>
                <a:ea typeface="+mn-ea"/>
                <a:cs typeface="+mn-cs"/>
              </a:rPr>
              <a:t> </a:t>
            </a:r>
            <a:endParaRPr lang="fr-BE"/>
          </a:p>
          <a:p>
            <a:endParaRPr lang="fr-BE"/>
          </a:p>
        </p:txBody>
      </p:sp>
      <p:sp>
        <p:nvSpPr>
          <p:cNvPr id="4" name="Espace réservé du numéro de diapositive 3"/>
          <p:cNvSpPr>
            <a:spLocks noGrp="1"/>
          </p:cNvSpPr>
          <p:nvPr>
            <p:ph type="sldNum" sz="quarter" idx="5"/>
          </p:nvPr>
        </p:nvSpPr>
        <p:spPr/>
        <p:txBody>
          <a:bodyPr/>
          <a:lstStyle/>
          <a:p>
            <a:fld id="{0E88CC06-0CD1-4BE2-AACB-B7B49E5829CD}" type="slidenum">
              <a:rPr lang="fr-BE" smtClean="0"/>
              <a:t>32</a:t>
            </a:fld>
            <a:endParaRPr lang="fr-BE"/>
          </a:p>
        </p:txBody>
      </p:sp>
    </p:spTree>
    <p:extLst>
      <p:ext uri="{BB962C8B-B14F-4D97-AF65-F5344CB8AC3E}">
        <p14:creationId xmlns:p14="http://schemas.microsoft.com/office/powerpoint/2010/main" val="160510766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en-US">
                <a:latin typeface="Calibri"/>
                <a:ea typeface="Calibri"/>
                <a:cs typeface="Calibri"/>
              </a:rPr>
              <a:t>Dit is Mohammed: </a:t>
            </a:r>
          </a:p>
          <a:p>
            <a:pPr marL="171450" indent="-171450">
              <a:buFont typeface="Calibri"/>
              <a:buChar char="-"/>
            </a:pPr>
            <a:r>
              <a:rPr lang="en-US">
                <a:latin typeface="Calibri"/>
                <a:ea typeface="Calibri"/>
                <a:cs typeface="Calibri"/>
              </a:rPr>
              <a:t>Hij </a:t>
            </a:r>
            <a:r>
              <a:rPr lang="en-US" err="1">
                <a:latin typeface="Calibri"/>
                <a:ea typeface="Calibri"/>
                <a:cs typeface="Calibri"/>
              </a:rPr>
              <a:t>woont</a:t>
            </a:r>
            <a:r>
              <a:rPr lang="en-US">
                <a:latin typeface="Calibri"/>
                <a:ea typeface="Calibri"/>
                <a:cs typeface="Calibri"/>
              </a:rPr>
              <a:t> in </a:t>
            </a:r>
            <a:r>
              <a:rPr lang="en-US" err="1">
                <a:latin typeface="Calibri"/>
                <a:ea typeface="Calibri"/>
                <a:cs typeface="Calibri"/>
              </a:rPr>
              <a:t>een</a:t>
            </a:r>
            <a:r>
              <a:rPr lang="en-US">
                <a:latin typeface="Calibri"/>
                <a:ea typeface="Calibri"/>
                <a:cs typeface="Calibri"/>
              </a:rPr>
              <a:t> </a:t>
            </a:r>
            <a:r>
              <a:rPr lang="en-US" err="1">
                <a:latin typeface="Calibri"/>
                <a:ea typeface="Calibri"/>
                <a:cs typeface="Calibri"/>
              </a:rPr>
              <a:t>opvangcentrum</a:t>
            </a:r>
            <a:r>
              <a:rPr lang="en-US">
                <a:latin typeface="Calibri"/>
                <a:ea typeface="Calibri"/>
                <a:cs typeface="Calibri"/>
              </a:rPr>
              <a:t> van </a:t>
            </a:r>
            <a:r>
              <a:rPr lang="en-US" err="1">
                <a:latin typeface="Calibri"/>
                <a:ea typeface="Calibri"/>
                <a:cs typeface="Calibri"/>
              </a:rPr>
              <a:t>Fedasil</a:t>
            </a:r>
            <a:r>
              <a:rPr lang="en-US">
                <a:latin typeface="Calibri"/>
                <a:ea typeface="Calibri"/>
                <a:cs typeface="Calibri"/>
              </a:rPr>
              <a:t> in Brussel</a:t>
            </a:r>
          </a:p>
          <a:p>
            <a:pPr marL="171450" indent="-171450">
              <a:buFont typeface="Calibri"/>
              <a:buChar char="-"/>
            </a:pPr>
            <a:r>
              <a:rPr lang="en-US">
                <a:latin typeface="Calibri"/>
                <a:ea typeface="Calibri"/>
                <a:cs typeface="Calibri"/>
              </a:rPr>
              <a:t>Hij </a:t>
            </a:r>
            <a:r>
              <a:rPr lang="en-US" err="1">
                <a:latin typeface="Calibri"/>
                <a:ea typeface="Calibri"/>
                <a:cs typeface="Calibri"/>
              </a:rPr>
              <a:t>praat</a:t>
            </a:r>
            <a:r>
              <a:rPr lang="en-US">
                <a:latin typeface="Calibri"/>
                <a:ea typeface="Calibri"/>
                <a:cs typeface="Calibri"/>
              </a:rPr>
              <a:t> </a:t>
            </a:r>
            <a:r>
              <a:rPr lang="en-US" err="1">
                <a:latin typeface="Calibri"/>
                <a:ea typeface="Calibri"/>
                <a:cs typeface="Calibri"/>
              </a:rPr>
              <a:t>Arabisch</a:t>
            </a:r>
          </a:p>
          <a:p>
            <a:pPr marL="171450" indent="-171450">
              <a:buFont typeface="Calibri"/>
              <a:buChar char="-"/>
            </a:pPr>
            <a:r>
              <a:rPr lang="en-US">
                <a:latin typeface="Calibri"/>
                <a:ea typeface="Calibri"/>
                <a:cs typeface="Calibri"/>
              </a:rPr>
              <a:t>Hij is </a:t>
            </a:r>
            <a:r>
              <a:rPr lang="en-US" err="1">
                <a:latin typeface="Calibri"/>
                <a:ea typeface="Calibri"/>
                <a:cs typeface="Calibri"/>
              </a:rPr>
              <a:t>naar</a:t>
            </a:r>
            <a:r>
              <a:rPr lang="en-US">
                <a:latin typeface="Calibri"/>
                <a:ea typeface="Calibri"/>
                <a:cs typeface="Calibri"/>
              </a:rPr>
              <a:t> school </a:t>
            </a:r>
            <a:r>
              <a:rPr lang="en-US" err="1">
                <a:latin typeface="Calibri"/>
                <a:ea typeface="Calibri"/>
                <a:cs typeface="Calibri"/>
              </a:rPr>
              <a:t>geweest</a:t>
            </a:r>
          </a:p>
          <a:p>
            <a:pPr marL="171450" indent="-171450">
              <a:buFont typeface="Calibri"/>
              <a:buChar char="-"/>
            </a:pPr>
            <a:r>
              <a:rPr lang="en-US">
                <a:latin typeface="Calibri"/>
                <a:ea typeface="Calibri"/>
                <a:cs typeface="Calibri"/>
              </a:rPr>
              <a:t>Hij is in </a:t>
            </a:r>
            <a:r>
              <a:rPr lang="en-US" err="1">
                <a:latin typeface="Calibri"/>
                <a:ea typeface="Calibri"/>
                <a:cs typeface="Calibri"/>
              </a:rPr>
              <a:t>België</a:t>
            </a:r>
            <a:r>
              <a:rPr lang="en-US">
                <a:latin typeface="Calibri"/>
                <a:ea typeface="Calibri"/>
                <a:cs typeface="Calibri"/>
              </a:rPr>
              <a:t> met </a:t>
            </a:r>
            <a:r>
              <a:rPr lang="en-US" err="1">
                <a:latin typeface="Calibri"/>
                <a:ea typeface="Calibri"/>
                <a:cs typeface="Calibri"/>
              </a:rPr>
              <a:t>zijn</a:t>
            </a:r>
            <a:r>
              <a:rPr lang="en-US">
                <a:latin typeface="Calibri"/>
                <a:ea typeface="Calibri"/>
                <a:cs typeface="Calibri"/>
              </a:rPr>
              <a:t> </a:t>
            </a:r>
            <a:r>
              <a:rPr lang="en-US" err="1">
                <a:latin typeface="Calibri"/>
                <a:ea typeface="Calibri"/>
                <a:cs typeface="Calibri"/>
              </a:rPr>
              <a:t>moeder</a:t>
            </a:r>
          </a:p>
          <a:p>
            <a:pPr marL="171450" indent="-171450">
              <a:buFont typeface="Calibri"/>
              <a:buChar char="-"/>
            </a:pPr>
            <a:r>
              <a:rPr lang="en-US">
                <a:latin typeface="Calibri"/>
                <a:ea typeface="Calibri"/>
                <a:cs typeface="Calibri"/>
              </a:rPr>
              <a:t>Hij is 16 </a:t>
            </a:r>
            <a:r>
              <a:rPr lang="en-US" err="1">
                <a:latin typeface="Calibri"/>
                <a:ea typeface="Calibri"/>
                <a:cs typeface="Calibri"/>
              </a:rPr>
              <a:t>jaar</a:t>
            </a:r>
          </a:p>
          <a:p>
            <a:pPr marL="171450" indent="-171450">
              <a:buFont typeface="Calibri"/>
              <a:buChar char="-"/>
            </a:pPr>
            <a:r>
              <a:rPr lang="en-US">
                <a:latin typeface="Calibri"/>
                <a:ea typeface="Calibri"/>
                <a:cs typeface="Calibri"/>
              </a:rPr>
              <a:t>Hij </a:t>
            </a:r>
            <a:r>
              <a:rPr lang="en-US" err="1">
                <a:latin typeface="Calibri"/>
                <a:ea typeface="Calibri"/>
                <a:cs typeface="Calibri"/>
              </a:rPr>
              <a:t>kwam</a:t>
            </a:r>
            <a:r>
              <a:rPr lang="en-US">
                <a:latin typeface="Calibri"/>
                <a:ea typeface="Calibri"/>
                <a:cs typeface="Calibri"/>
              </a:rPr>
              <a:t> vier </a:t>
            </a:r>
            <a:r>
              <a:rPr lang="en-US" err="1">
                <a:latin typeface="Calibri"/>
                <a:ea typeface="Calibri"/>
                <a:cs typeface="Calibri"/>
              </a:rPr>
              <a:t>maand</a:t>
            </a:r>
            <a:r>
              <a:rPr lang="en-US">
                <a:latin typeface="Calibri"/>
                <a:ea typeface="Calibri"/>
                <a:cs typeface="Calibri"/>
              </a:rPr>
              <a:t> </a:t>
            </a:r>
            <a:r>
              <a:rPr lang="en-US" err="1">
                <a:latin typeface="Calibri"/>
                <a:ea typeface="Calibri"/>
                <a:cs typeface="Calibri"/>
              </a:rPr>
              <a:t>geleden</a:t>
            </a:r>
            <a:r>
              <a:rPr lang="en-US">
                <a:latin typeface="Calibri"/>
                <a:ea typeface="Calibri"/>
                <a:cs typeface="Calibri"/>
              </a:rPr>
              <a:t> </a:t>
            </a:r>
            <a:r>
              <a:rPr lang="en-US" err="1">
                <a:latin typeface="Calibri"/>
                <a:ea typeface="Calibri"/>
                <a:cs typeface="Calibri"/>
              </a:rPr>
              <a:t>aan</a:t>
            </a:r>
            <a:r>
              <a:rPr lang="en-US">
                <a:latin typeface="Calibri"/>
                <a:ea typeface="Calibri"/>
                <a:cs typeface="Calibri"/>
              </a:rPr>
              <a:t> in </a:t>
            </a:r>
            <a:r>
              <a:rPr lang="en-US" err="1">
                <a:latin typeface="Calibri"/>
                <a:ea typeface="Calibri"/>
                <a:cs typeface="Calibri"/>
              </a:rPr>
              <a:t>België</a:t>
            </a:r>
            <a:r>
              <a:rPr lang="en-US">
                <a:latin typeface="Calibri"/>
                <a:ea typeface="Calibri"/>
                <a:cs typeface="Calibri"/>
              </a:rPr>
              <a:t> </a:t>
            </a:r>
            <a:r>
              <a:rPr lang="en-US" err="1">
                <a:latin typeface="Calibri"/>
                <a:ea typeface="Calibri"/>
                <a:cs typeface="Calibri"/>
              </a:rPr>
              <a:t>en</a:t>
            </a:r>
            <a:r>
              <a:rPr lang="en-US">
                <a:latin typeface="Calibri"/>
                <a:ea typeface="Calibri"/>
                <a:cs typeface="Calibri"/>
              </a:rPr>
              <a:t> </a:t>
            </a:r>
            <a:r>
              <a:rPr lang="en-US" err="1">
                <a:latin typeface="Calibri"/>
                <a:ea typeface="Calibri"/>
                <a:cs typeface="Calibri"/>
              </a:rPr>
              <a:t>heeft</a:t>
            </a:r>
            <a:r>
              <a:rPr lang="en-US">
                <a:latin typeface="Calibri"/>
                <a:ea typeface="Calibri"/>
                <a:cs typeface="Calibri"/>
              </a:rPr>
              <a:t> </a:t>
            </a:r>
            <a:r>
              <a:rPr lang="en-US" err="1">
                <a:latin typeface="Calibri"/>
                <a:ea typeface="Calibri"/>
                <a:cs typeface="Calibri"/>
              </a:rPr>
              <a:t>een</a:t>
            </a:r>
            <a:r>
              <a:rPr lang="en-US">
                <a:latin typeface="Calibri"/>
                <a:ea typeface="Calibri"/>
                <a:cs typeface="Calibri"/>
              </a:rPr>
              <a:t> </a:t>
            </a:r>
            <a:r>
              <a:rPr lang="en-US" err="1">
                <a:latin typeface="Calibri"/>
                <a:ea typeface="Calibri"/>
                <a:cs typeface="Calibri"/>
              </a:rPr>
              <a:t>oranjekaart</a:t>
            </a:r>
          </a:p>
          <a:p>
            <a:pPr marL="171450" indent="-171450">
              <a:buFont typeface="Calibri"/>
              <a:buChar char="-"/>
            </a:pPr>
            <a:r>
              <a:rPr lang="en-US">
                <a:latin typeface="Calibri"/>
                <a:ea typeface="Calibri"/>
                <a:cs typeface="Calibri"/>
              </a:rPr>
              <a:t>Hij </a:t>
            </a:r>
            <a:r>
              <a:rPr lang="en-US" err="1">
                <a:latin typeface="Calibri"/>
                <a:ea typeface="Calibri"/>
                <a:cs typeface="Calibri"/>
              </a:rPr>
              <a:t>wil</a:t>
            </a:r>
            <a:r>
              <a:rPr lang="en-US">
                <a:latin typeface="Calibri"/>
                <a:ea typeface="Calibri"/>
                <a:cs typeface="Calibri"/>
              </a:rPr>
              <a:t> </a:t>
            </a:r>
            <a:r>
              <a:rPr lang="en-US" err="1">
                <a:latin typeface="Calibri"/>
                <a:ea typeface="Calibri"/>
                <a:cs typeface="Calibri"/>
              </a:rPr>
              <a:t>een</a:t>
            </a:r>
            <a:r>
              <a:rPr lang="en-US">
                <a:latin typeface="Calibri"/>
                <a:ea typeface="Calibri"/>
                <a:cs typeface="Calibri"/>
              </a:rPr>
              <a:t> job </a:t>
            </a:r>
            <a:r>
              <a:rPr lang="en-US" err="1">
                <a:latin typeface="Calibri"/>
                <a:ea typeface="Calibri"/>
                <a:cs typeface="Calibri"/>
              </a:rPr>
              <a:t>als</a:t>
            </a:r>
            <a:r>
              <a:rPr lang="en-US">
                <a:latin typeface="Calibri"/>
                <a:ea typeface="Calibri"/>
                <a:cs typeface="Calibri"/>
              </a:rPr>
              <a:t> poetshulp ​</a:t>
            </a:r>
          </a:p>
        </p:txBody>
      </p:sp>
      <p:sp>
        <p:nvSpPr>
          <p:cNvPr id="4" name="Espace réservé du numéro de diapositive 3"/>
          <p:cNvSpPr>
            <a:spLocks noGrp="1"/>
          </p:cNvSpPr>
          <p:nvPr>
            <p:ph type="sldNum" sz="quarter" idx="5"/>
          </p:nvPr>
        </p:nvSpPr>
        <p:spPr/>
        <p:txBody>
          <a:bodyPr/>
          <a:lstStyle/>
          <a:p>
            <a:fld id="{956EBCED-93BA-4561-879C-6196E1B11FD8}" type="slidenum">
              <a:rPr lang="fr-BE" smtClean="0"/>
              <a:t>3</a:t>
            </a:fld>
            <a:endParaRPr lang="fr-BE"/>
          </a:p>
        </p:txBody>
      </p:sp>
    </p:spTree>
    <p:extLst>
      <p:ext uri="{BB962C8B-B14F-4D97-AF65-F5344CB8AC3E}">
        <p14:creationId xmlns:p14="http://schemas.microsoft.com/office/powerpoint/2010/main" val="174323962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en-US"/>
              <a:t>Voor je </a:t>
            </a:r>
            <a:r>
              <a:rPr lang="en-US" b="0" i="0" u="none" strike="noStrike" kern="1200">
                <a:solidFill>
                  <a:schemeClr val="tx1"/>
                </a:solidFill>
                <a:effectLst/>
              </a:rPr>
              <a:t>de </a:t>
            </a:r>
            <a:r>
              <a:rPr lang="en-US" err="1"/>
              <a:t>bal</a:t>
            </a:r>
            <a:r>
              <a:rPr lang="en-US"/>
              <a:t> </a:t>
            </a:r>
            <a:r>
              <a:rPr lang="en-US" err="1"/>
              <a:t>teruggooit</a:t>
            </a:r>
            <a:r>
              <a:rPr lang="en-US" b="0" i="0" u="none" strike="noStrike" kern="1200">
                <a:solidFill>
                  <a:schemeClr val="tx1"/>
                </a:solidFill>
                <a:effectLst/>
              </a:rPr>
              <a:t>, </a:t>
            </a:r>
            <a:r>
              <a:rPr lang="en-US" err="1"/>
              <a:t>kan</a:t>
            </a:r>
            <a:r>
              <a:rPr lang="en-US"/>
              <a:t> je </a:t>
            </a:r>
            <a:r>
              <a:rPr lang="en-US" err="1"/>
              <a:t>nog</a:t>
            </a:r>
            <a:r>
              <a:rPr lang="en-US"/>
              <a:t> even </a:t>
            </a:r>
            <a:r>
              <a:rPr lang="en-US" err="1"/>
              <a:t>herhalen</a:t>
            </a:r>
            <a:r>
              <a:rPr lang="en-US"/>
              <a:t> </a:t>
            </a:r>
            <a:r>
              <a:rPr lang="en-US" err="1"/>
              <a:t>welke</a:t>
            </a:r>
            <a:r>
              <a:rPr lang="en-US"/>
              <a:t> </a:t>
            </a:r>
            <a:r>
              <a:rPr lang="en-US" err="1"/>
              <a:t>stappen</a:t>
            </a:r>
            <a:r>
              <a:rPr lang="en-US"/>
              <a:t> </a:t>
            </a:r>
            <a:r>
              <a:rPr lang="en-US" b="0" i="0" u="none" strike="noStrike" kern="1200">
                <a:solidFill>
                  <a:schemeClr val="tx1"/>
                </a:solidFill>
                <a:effectLst/>
              </a:rPr>
              <a:t>Mohammed </a:t>
            </a:r>
            <a:r>
              <a:rPr lang="en-US"/>
              <a:t>al </a:t>
            </a:r>
            <a:r>
              <a:rPr lang="en-US" err="1"/>
              <a:t>heeft</a:t>
            </a:r>
            <a:r>
              <a:rPr lang="en-US"/>
              <a:t> </a:t>
            </a:r>
            <a:r>
              <a:rPr lang="en-US" err="1"/>
              <a:t>gezet</a:t>
            </a:r>
            <a:r>
              <a:rPr lang="en-US" b="0" i="0" u="none" strike="noStrike" kern="1200">
                <a:solidFill>
                  <a:schemeClr val="tx1"/>
                </a:solidFill>
                <a:effectLst/>
              </a:rPr>
              <a:t>? </a:t>
            </a:r>
            <a:r>
              <a:rPr lang="en-US"/>
              <a:t> </a:t>
            </a:r>
            <a:endParaRPr lang="en-US">
              <a:solidFill>
                <a:srgbClr val="444444"/>
              </a:solidFill>
            </a:endParaRPr>
          </a:p>
          <a:p>
            <a:pPr marL="171450" indent="-171450">
              <a:buFont typeface="Calibri,Sans-Serif"/>
              <a:buChar char="-"/>
            </a:pPr>
            <a:r>
              <a:rPr lang="en-US"/>
              <a:t>Hij </a:t>
            </a:r>
            <a:r>
              <a:rPr lang="en-US" err="1"/>
              <a:t>weet</a:t>
            </a:r>
            <a:r>
              <a:rPr lang="en-US"/>
              <a:t> </a:t>
            </a:r>
            <a:r>
              <a:rPr lang="en-US" err="1"/>
              <a:t>dat</a:t>
            </a:r>
            <a:r>
              <a:rPr lang="en-US"/>
              <a:t> </a:t>
            </a:r>
            <a:r>
              <a:rPr lang="en-US" err="1"/>
              <a:t>hij</a:t>
            </a:r>
            <a:r>
              <a:rPr lang="en-US"/>
              <a:t> mag </a:t>
            </a:r>
            <a:r>
              <a:rPr lang="en-US" err="1"/>
              <a:t>werken</a:t>
            </a:r>
            <a:r>
              <a:rPr lang="en-US"/>
              <a:t> in </a:t>
            </a:r>
            <a:r>
              <a:rPr lang="en-US" err="1"/>
              <a:t>België</a:t>
            </a:r>
            <a:endParaRPr lang="en-US" b="0" i="0" kern="1200" err="1">
              <a:solidFill>
                <a:srgbClr val="444444"/>
              </a:solidFill>
              <a:effectLst/>
              <a:ea typeface="+mn-ea"/>
              <a:cs typeface="+mn-cs"/>
            </a:endParaRPr>
          </a:p>
          <a:p>
            <a:pPr marL="171450" indent="-171450">
              <a:buFont typeface="Calibri,Sans-Serif"/>
              <a:buChar char="-"/>
            </a:pPr>
            <a:r>
              <a:rPr lang="en-US"/>
              <a:t>Hij is op </a:t>
            </a:r>
            <a:r>
              <a:rPr lang="en-US" err="1"/>
              <a:t>zoek</a:t>
            </a:r>
            <a:r>
              <a:rPr lang="en-US"/>
              <a:t> </a:t>
            </a:r>
            <a:r>
              <a:rPr lang="en-US" err="1"/>
              <a:t>gegaan</a:t>
            </a:r>
            <a:r>
              <a:rPr lang="en-US"/>
              <a:t> </a:t>
            </a:r>
            <a:r>
              <a:rPr lang="en-US" err="1"/>
              <a:t>naar</a:t>
            </a:r>
            <a:r>
              <a:rPr lang="en-US"/>
              <a:t> </a:t>
            </a:r>
            <a:r>
              <a:rPr lang="en-US" err="1"/>
              <a:t>een</a:t>
            </a:r>
            <a:r>
              <a:rPr lang="en-US"/>
              <a:t> job</a:t>
            </a:r>
            <a:endParaRPr lang="en-US" b="0" i="0" kern="1200">
              <a:solidFill>
                <a:srgbClr val="444444"/>
              </a:solidFill>
              <a:effectLst/>
              <a:ea typeface="+mn-ea"/>
              <a:cs typeface="+mn-cs"/>
            </a:endParaRPr>
          </a:p>
          <a:p>
            <a:pPr marL="171450" indent="-171450">
              <a:buFont typeface="Calibri,Sans-Serif"/>
              <a:buChar char="-"/>
            </a:pPr>
            <a:r>
              <a:rPr lang="en-US"/>
              <a:t>Hij </a:t>
            </a:r>
            <a:r>
              <a:rPr lang="en-US" err="1"/>
              <a:t>heeft</a:t>
            </a:r>
            <a:r>
              <a:rPr lang="en-US"/>
              <a:t> </a:t>
            </a:r>
            <a:r>
              <a:rPr lang="en-US" err="1"/>
              <a:t>zich</a:t>
            </a:r>
            <a:r>
              <a:rPr lang="en-US"/>
              <a:t> </a:t>
            </a:r>
            <a:r>
              <a:rPr lang="en-US" err="1"/>
              <a:t>ingeschreven</a:t>
            </a:r>
            <a:r>
              <a:rPr lang="en-US"/>
              <a:t> in </a:t>
            </a:r>
            <a:r>
              <a:rPr lang="en-US" err="1"/>
              <a:t>een</a:t>
            </a:r>
            <a:r>
              <a:rPr lang="en-US"/>
              <a:t> interim</a:t>
            </a:r>
            <a:endParaRPr lang="en-US" b="0" i="0" kern="1200">
              <a:solidFill>
                <a:srgbClr val="444444"/>
              </a:solidFill>
              <a:effectLst/>
              <a:ea typeface="+mn-ea"/>
              <a:cs typeface="+mn-cs"/>
            </a:endParaRPr>
          </a:p>
          <a:p>
            <a:pPr marL="171450" indent="-171450">
              <a:buFont typeface="Calibri,Sans-Serif"/>
              <a:buChar char="-"/>
            </a:pPr>
            <a:r>
              <a:rPr lang="en-US"/>
              <a:t>Hij </a:t>
            </a:r>
            <a:r>
              <a:rPr lang="en-US" err="1"/>
              <a:t>heeft</a:t>
            </a:r>
            <a:r>
              <a:rPr lang="en-US"/>
              <a:t> </a:t>
            </a:r>
            <a:r>
              <a:rPr lang="en-US" err="1"/>
              <a:t>zijn</a:t>
            </a:r>
            <a:r>
              <a:rPr lang="en-US"/>
              <a:t> </a:t>
            </a:r>
            <a:r>
              <a:rPr lang="en-US" b="0" i="0" u="none" strike="noStrike" kern="1200">
                <a:solidFill>
                  <a:schemeClr val="tx1"/>
                </a:solidFill>
                <a:effectLst/>
              </a:rPr>
              <a:t>dossier</a:t>
            </a:r>
            <a:r>
              <a:rPr lang="en-US"/>
              <a:t>/</a:t>
            </a:r>
            <a:r>
              <a:rPr lang="en-US" err="1"/>
              <a:t>documenten</a:t>
            </a:r>
            <a:r>
              <a:rPr lang="en-US"/>
              <a:t> in </a:t>
            </a:r>
            <a:r>
              <a:rPr lang="en-US" err="1"/>
              <a:t>orde</a:t>
            </a:r>
            <a:r>
              <a:rPr lang="en-US"/>
              <a:t> </a:t>
            </a:r>
            <a:r>
              <a:rPr lang="en-US" err="1"/>
              <a:t>gebracht</a:t>
            </a:r>
            <a:endParaRPr lang="en-US" b="0" i="0" kern="1200" err="1">
              <a:solidFill>
                <a:srgbClr val="444444"/>
              </a:solidFill>
              <a:effectLst/>
              <a:ea typeface="+mn-ea"/>
              <a:cs typeface="+mn-cs"/>
            </a:endParaRPr>
          </a:p>
          <a:p>
            <a:pPr marL="171450" indent="-171450">
              <a:buFont typeface="Calibri,Sans-Serif"/>
              <a:buChar char="-"/>
            </a:pPr>
            <a:r>
              <a:rPr lang="en-US">
                <a:solidFill>
                  <a:srgbClr val="444444"/>
                </a:solidFill>
              </a:rPr>
              <a:t>Hij </a:t>
            </a:r>
            <a:r>
              <a:rPr lang="en-US" err="1">
                <a:solidFill>
                  <a:srgbClr val="444444"/>
                </a:solidFill>
              </a:rPr>
              <a:t>heeft</a:t>
            </a:r>
            <a:r>
              <a:rPr lang="en-US">
                <a:solidFill>
                  <a:srgbClr val="444444"/>
                </a:solidFill>
              </a:rPr>
              <a:t> </a:t>
            </a:r>
            <a:r>
              <a:rPr lang="en-US" err="1">
                <a:solidFill>
                  <a:srgbClr val="444444"/>
                </a:solidFill>
              </a:rPr>
              <a:t>zijn</a:t>
            </a:r>
            <a:r>
              <a:rPr lang="en-US">
                <a:solidFill>
                  <a:srgbClr val="444444"/>
                </a:solidFill>
              </a:rPr>
              <a:t> contract </a:t>
            </a:r>
            <a:r>
              <a:rPr lang="en-US" err="1">
                <a:solidFill>
                  <a:srgbClr val="444444"/>
                </a:solidFill>
              </a:rPr>
              <a:t>nagelezen</a:t>
            </a:r>
            <a:r>
              <a:rPr lang="en-US">
                <a:solidFill>
                  <a:srgbClr val="444444"/>
                </a:solidFill>
              </a:rPr>
              <a:t> </a:t>
            </a:r>
            <a:r>
              <a:rPr lang="en-US" err="1">
                <a:solidFill>
                  <a:srgbClr val="444444"/>
                </a:solidFill>
              </a:rPr>
              <a:t>en</a:t>
            </a:r>
            <a:r>
              <a:rPr lang="en-US">
                <a:solidFill>
                  <a:srgbClr val="444444"/>
                </a:solidFill>
              </a:rPr>
              <a:t> </a:t>
            </a:r>
            <a:r>
              <a:rPr lang="en-US" err="1">
                <a:solidFill>
                  <a:srgbClr val="444444"/>
                </a:solidFill>
              </a:rPr>
              <a:t>begrijpt</a:t>
            </a:r>
            <a:r>
              <a:rPr lang="en-US">
                <a:solidFill>
                  <a:srgbClr val="444444"/>
                </a:solidFill>
              </a:rPr>
              <a:t> </a:t>
            </a:r>
            <a:r>
              <a:rPr lang="en-US" err="1">
                <a:solidFill>
                  <a:srgbClr val="444444"/>
                </a:solidFill>
              </a:rPr>
              <a:t>alles</a:t>
            </a:r>
          </a:p>
          <a:p>
            <a:pPr marL="171450" indent="-171450">
              <a:buFont typeface="Calibri,Sans-Serif"/>
              <a:buChar char="-"/>
            </a:pPr>
            <a:r>
              <a:rPr lang="en-US">
                <a:solidFill>
                  <a:srgbClr val="444444"/>
                </a:solidFill>
              </a:rPr>
              <a:t>Hij </a:t>
            </a:r>
            <a:r>
              <a:rPr lang="en-US" err="1">
                <a:solidFill>
                  <a:srgbClr val="444444"/>
                </a:solidFill>
              </a:rPr>
              <a:t>weet</a:t>
            </a:r>
            <a:r>
              <a:rPr lang="en-US">
                <a:solidFill>
                  <a:srgbClr val="444444"/>
                </a:solidFill>
              </a:rPr>
              <a:t> </a:t>
            </a:r>
            <a:r>
              <a:rPr lang="en-US" err="1">
                <a:solidFill>
                  <a:srgbClr val="444444"/>
                </a:solidFill>
              </a:rPr>
              <a:t>hoeveel</a:t>
            </a:r>
            <a:r>
              <a:rPr lang="en-US">
                <a:solidFill>
                  <a:srgbClr val="444444"/>
                </a:solidFill>
              </a:rPr>
              <a:t> </a:t>
            </a:r>
            <a:r>
              <a:rPr lang="en-US" err="1">
                <a:solidFill>
                  <a:srgbClr val="444444"/>
                </a:solidFill>
              </a:rPr>
              <a:t>uur</a:t>
            </a:r>
            <a:r>
              <a:rPr lang="en-US">
                <a:solidFill>
                  <a:srgbClr val="444444"/>
                </a:solidFill>
              </a:rPr>
              <a:t> </a:t>
            </a:r>
            <a:r>
              <a:rPr lang="en-US" err="1">
                <a:solidFill>
                  <a:srgbClr val="444444"/>
                </a:solidFill>
              </a:rPr>
              <a:t>hij</a:t>
            </a:r>
            <a:r>
              <a:rPr lang="en-US">
                <a:solidFill>
                  <a:srgbClr val="444444"/>
                </a:solidFill>
              </a:rPr>
              <a:t> mag </a:t>
            </a:r>
            <a:r>
              <a:rPr lang="en-US" err="1">
                <a:solidFill>
                  <a:srgbClr val="444444"/>
                </a:solidFill>
              </a:rPr>
              <a:t>werken</a:t>
            </a:r>
            <a:r>
              <a:rPr lang="en-US">
                <a:solidFill>
                  <a:srgbClr val="444444"/>
                </a:solidFill>
              </a:rPr>
              <a:t> </a:t>
            </a:r>
            <a:r>
              <a:rPr lang="en-US" err="1">
                <a:solidFill>
                  <a:srgbClr val="444444"/>
                </a:solidFill>
              </a:rPr>
              <a:t>als</a:t>
            </a:r>
            <a:r>
              <a:rPr lang="en-US">
                <a:solidFill>
                  <a:srgbClr val="444444"/>
                </a:solidFill>
              </a:rPr>
              <a:t> student</a:t>
            </a:r>
          </a:p>
          <a:p>
            <a:pPr rtl="0" fontAlgn="base"/>
            <a:endParaRPr lang="en-US" sz="1200" b="0" i="0" kern="1200">
              <a:solidFill>
                <a:schemeClr val="tx1"/>
              </a:solidFill>
              <a:effectLst/>
              <a:latin typeface="+mn-lt"/>
            </a:endParaRPr>
          </a:p>
          <a:p>
            <a:pPr rtl="0" fontAlgn="base"/>
            <a:r>
              <a:rPr lang="en-US" sz="1200" b="0" i="0" kern="1200">
                <a:solidFill>
                  <a:schemeClr val="tx1"/>
                </a:solidFill>
                <a:effectLst/>
                <a:latin typeface="+mn-lt"/>
                <a:ea typeface="+mn-ea"/>
                <a:cs typeface="+mn-cs"/>
              </a:rPr>
              <a:t>​</a:t>
            </a:r>
          </a:p>
          <a:p>
            <a:endParaRPr lang="fr-BE"/>
          </a:p>
        </p:txBody>
      </p:sp>
      <p:sp>
        <p:nvSpPr>
          <p:cNvPr id="4" name="Espace réservé du numéro de diapositive 3"/>
          <p:cNvSpPr>
            <a:spLocks noGrp="1"/>
          </p:cNvSpPr>
          <p:nvPr>
            <p:ph type="sldNum" sz="quarter" idx="5"/>
          </p:nvPr>
        </p:nvSpPr>
        <p:spPr/>
        <p:txBody>
          <a:bodyPr/>
          <a:lstStyle/>
          <a:p>
            <a:fld id="{0E88CC06-0CD1-4BE2-AACB-B7B49E5829CD}" type="slidenum">
              <a:rPr lang="fr-BE" smtClean="0"/>
              <a:t>33</a:t>
            </a:fld>
            <a:endParaRPr lang="fr-BE"/>
          </a:p>
        </p:txBody>
      </p:sp>
    </p:spTree>
    <p:extLst>
      <p:ext uri="{BB962C8B-B14F-4D97-AF65-F5344CB8AC3E}">
        <p14:creationId xmlns:p14="http://schemas.microsoft.com/office/powerpoint/2010/main" val="32252138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nl-NL"/>
              <a:t>We zijn nu aan het einde gekomen van de infosessie. </a:t>
            </a:r>
          </a:p>
          <a:p>
            <a:endParaRPr lang="nl-NL">
              <a:cs typeface="+mn-lt"/>
            </a:endParaRPr>
          </a:p>
          <a:p>
            <a:r>
              <a:rPr lang="nl-NL"/>
              <a:t>Om deze sessie in de toekomst te verbeteren voor alle andere deelnemers, willen we je graag enkele vragen stellen.</a:t>
            </a:r>
          </a:p>
          <a:p>
            <a:r>
              <a:rPr lang="nl-NL"/>
              <a:t>Jouw antwoorden hebben geen invloed op de asielprocedure en zijn anoniem (je naam staat niet op het formulier). Het doel is alleen om ons te helpen deze interactieve sessie waar nodig te verbeteren.</a:t>
            </a:r>
            <a:endParaRPr lang="nl-NL">
              <a:cs typeface="+mn-lt"/>
            </a:endParaRPr>
          </a:p>
          <a:p>
            <a:endParaRPr lang="nl-NL"/>
          </a:p>
          <a:p>
            <a:r>
              <a:rPr lang="nl-NL"/>
              <a:t>Op de volgende dia staat een QR-code waarmee je de vragen in verschillende talen kunt beantwoorden. Je hoeft alleen maar de QR-code te scannen om toegang te krijgen. </a:t>
            </a:r>
            <a:endParaRPr lang="nl-NL">
              <a:cs typeface="+mn-lt"/>
            </a:endParaRPr>
          </a:p>
          <a:p>
            <a:r>
              <a:rPr lang="nl-NL"/>
              <a:t>Als je hulp nodig hebt bij het invullen van het formulier, kan ik helpen met de hulp van de tolk.</a:t>
            </a:r>
          </a:p>
          <a:p>
            <a:endParaRPr lang="nl-NL">
              <a:cs typeface="+mn-lt"/>
            </a:endParaRPr>
          </a:p>
          <a:p>
            <a:r>
              <a:rPr lang="nl-NL"/>
              <a:t>Voor mensen die geen gsm hebben, is het mogelijk om meerdere formulieren in te vullen met dezelfde gsm. </a:t>
            </a:r>
          </a:p>
          <a:p>
            <a:br>
              <a:rPr lang="nl-NL">
                <a:cs typeface="+mn-lt"/>
              </a:rPr>
            </a:br>
            <a:endParaRPr lang="nl-NL"/>
          </a:p>
          <a:p>
            <a:endParaRPr lang="fr-BE"/>
          </a:p>
        </p:txBody>
      </p:sp>
      <p:sp>
        <p:nvSpPr>
          <p:cNvPr id="4" name="Espace réservé du numéro de diapositive 3"/>
          <p:cNvSpPr>
            <a:spLocks noGrp="1"/>
          </p:cNvSpPr>
          <p:nvPr>
            <p:ph type="sldNum" sz="quarter" idx="5"/>
          </p:nvPr>
        </p:nvSpPr>
        <p:spPr/>
        <p:txBody>
          <a:bodyPr/>
          <a:lstStyle/>
          <a:p>
            <a:fld id="{956EBCED-93BA-4561-879C-6196E1B11FD8}" type="slidenum">
              <a:rPr lang="fr-BE" smtClean="0"/>
              <a:t>34</a:t>
            </a:fld>
            <a:endParaRPr lang="fr-BE"/>
          </a:p>
        </p:txBody>
      </p:sp>
    </p:spTree>
    <p:extLst>
      <p:ext uri="{BB962C8B-B14F-4D97-AF65-F5344CB8AC3E}">
        <p14:creationId xmlns:p14="http://schemas.microsoft.com/office/powerpoint/2010/main" val="125803739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BE"/>
              <a:t>Alle </a:t>
            </a:r>
            <a:r>
              <a:rPr lang="fr-BE" err="1"/>
              <a:t>belangrijke</a:t>
            </a:r>
            <a:r>
              <a:rPr lang="fr-BE"/>
              <a:t> </a:t>
            </a:r>
            <a:r>
              <a:rPr lang="fr-BE" err="1"/>
              <a:t>informatie</a:t>
            </a:r>
            <a:r>
              <a:rPr lang="fr-BE"/>
              <a:t> </a:t>
            </a:r>
            <a:r>
              <a:rPr lang="fr-BE" err="1"/>
              <a:t>waarover</a:t>
            </a:r>
            <a:r>
              <a:rPr lang="fr-BE"/>
              <a:t> </a:t>
            </a:r>
            <a:r>
              <a:rPr lang="fr-BE" err="1"/>
              <a:t>we</a:t>
            </a:r>
            <a:r>
              <a:rPr lang="fr-BE"/>
              <a:t> </a:t>
            </a:r>
            <a:r>
              <a:rPr lang="fr-BE" err="1"/>
              <a:t>vandaag</a:t>
            </a:r>
            <a:r>
              <a:rPr lang="fr-BE"/>
              <a:t> </a:t>
            </a:r>
            <a:r>
              <a:rPr lang="fr-BE" err="1"/>
              <a:t>hebben</a:t>
            </a:r>
            <a:r>
              <a:rPr lang="fr-BE"/>
              <a:t> </a:t>
            </a:r>
            <a:r>
              <a:rPr lang="fr-BE" err="1"/>
              <a:t>gesproken</a:t>
            </a:r>
            <a:r>
              <a:rPr lang="fr-BE"/>
              <a:t>, kan je </a:t>
            </a:r>
            <a:r>
              <a:rPr lang="fr-BE" err="1"/>
              <a:t>nog</a:t>
            </a:r>
            <a:r>
              <a:rPr lang="fr-BE"/>
              <a:t> </a:t>
            </a:r>
            <a:r>
              <a:rPr lang="fr-BE" err="1"/>
              <a:t>eens</a:t>
            </a:r>
            <a:r>
              <a:rPr lang="fr-BE"/>
              <a:t> </a:t>
            </a:r>
            <a:r>
              <a:rPr lang="fr-BE" err="1"/>
              <a:t>rustig</a:t>
            </a:r>
            <a:r>
              <a:rPr lang="fr-BE"/>
              <a:t> </a:t>
            </a:r>
            <a:r>
              <a:rPr lang="fr-BE" err="1"/>
              <a:t>nalezen</a:t>
            </a:r>
            <a:r>
              <a:rPr lang="fr-BE"/>
              <a:t> via </a:t>
            </a:r>
            <a:r>
              <a:rPr lang="fr-BE" err="1"/>
              <a:t>Fedasilinfo</a:t>
            </a:r>
            <a:r>
              <a:rPr lang="fr-BE"/>
              <a:t>. Je </a:t>
            </a:r>
            <a:r>
              <a:rPr lang="fr-BE" err="1"/>
              <a:t>vindt</a:t>
            </a:r>
            <a:r>
              <a:rPr lang="fr-BE"/>
              <a:t> hier de QR-code </a:t>
            </a:r>
            <a:r>
              <a:rPr lang="fr-BE" err="1"/>
              <a:t>naar</a:t>
            </a:r>
            <a:r>
              <a:rPr lang="fr-BE"/>
              <a:t> de </a:t>
            </a:r>
            <a:r>
              <a:rPr lang="fr-BE" err="1"/>
              <a:t>website</a:t>
            </a:r>
            <a:r>
              <a:rPr lang="fr-BE"/>
              <a:t> </a:t>
            </a:r>
            <a:r>
              <a:rPr lang="fr-BE" err="1"/>
              <a:t>waar</a:t>
            </a:r>
            <a:r>
              <a:rPr lang="fr-BE"/>
              <a:t> heel </a:t>
            </a:r>
            <a:r>
              <a:rPr lang="fr-BE" err="1"/>
              <a:t>veel</a:t>
            </a:r>
            <a:r>
              <a:rPr lang="fr-BE"/>
              <a:t> info </a:t>
            </a:r>
            <a:r>
              <a:rPr lang="fr-BE" err="1"/>
              <a:t>staat</a:t>
            </a:r>
            <a:r>
              <a:rPr lang="fr-BE"/>
              <a:t> in </a:t>
            </a:r>
            <a:r>
              <a:rPr lang="fr-BE" err="1"/>
              <a:t>jouw</a:t>
            </a:r>
            <a:r>
              <a:rPr lang="fr-BE"/>
              <a:t> moedertaal. </a:t>
            </a:r>
          </a:p>
        </p:txBody>
      </p:sp>
      <p:sp>
        <p:nvSpPr>
          <p:cNvPr id="4" name="Espace réservé du numéro de diapositive 3"/>
          <p:cNvSpPr>
            <a:spLocks noGrp="1"/>
          </p:cNvSpPr>
          <p:nvPr>
            <p:ph type="sldNum" sz="quarter" idx="5"/>
          </p:nvPr>
        </p:nvSpPr>
        <p:spPr/>
        <p:txBody>
          <a:bodyPr/>
          <a:lstStyle/>
          <a:p>
            <a:fld id="{0E88CC06-0CD1-4BE2-AACB-B7B49E5829CD}" type="slidenum">
              <a:rPr lang="fr-BE" smtClean="0"/>
              <a:t>36</a:t>
            </a:fld>
            <a:endParaRPr lang="fr-BE"/>
          </a:p>
        </p:txBody>
      </p:sp>
    </p:spTree>
    <p:extLst>
      <p:ext uri="{BB962C8B-B14F-4D97-AF65-F5344CB8AC3E}">
        <p14:creationId xmlns:p14="http://schemas.microsoft.com/office/powerpoint/2010/main" val="405944312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1CB0FD-A020-1764-7424-AD5A7FF2FD67}"/>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255D27B2-94E5-4560-ED93-019C75340989}"/>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C15634CC-FB2B-A6CF-51C6-2493649C0FCA}"/>
              </a:ext>
            </a:extLst>
          </p:cNvPr>
          <p:cNvSpPr>
            <a:spLocks noGrp="1"/>
          </p:cNvSpPr>
          <p:nvPr>
            <p:ph type="body" idx="1"/>
          </p:nvPr>
        </p:nvSpPr>
        <p:spPr/>
        <p:txBody>
          <a:bodyPr/>
          <a:lstStyle/>
          <a:p>
            <a:r>
              <a:rPr lang="en-US"/>
              <a:t>Op basis van </a:t>
            </a:r>
            <a:r>
              <a:rPr lang="en-US" err="1"/>
              <a:t>deze</a:t>
            </a:r>
            <a:r>
              <a:rPr lang="en-US"/>
              <a:t> info, </a:t>
            </a:r>
            <a:r>
              <a:rPr lang="en-US" err="1"/>
              <a:t>denk</a:t>
            </a:r>
            <a:r>
              <a:rPr lang="en-US"/>
              <a:t> je </a:t>
            </a:r>
            <a:r>
              <a:rPr lang="en-US" err="1"/>
              <a:t>dat</a:t>
            </a:r>
            <a:r>
              <a:rPr lang="en-US"/>
              <a:t> Mohammed in België mag </a:t>
            </a:r>
            <a:r>
              <a:rPr lang="en-US" err="1"/>
              <a:t>werken</a:t>
            </a:r>
            <a:r>
              <a:rPr lang="en-US"/>
              <a:t>?  </a:t>
            </a:r>
            <a:endParaRPr lang="en-US">
              <a:solidFill>
                <a:srgbClr val="444444"/>
              </a:solidFill>
            </a:endParaRPr>
          </a:p>
          <a:p>
            <a:r>
              <a:rPr lang="en-US"/>
              <a:t>*</a:t>
            </a:r>
            <a:r>
              <a:rPr lang="en-US" err="1"/>
              <a:t>Klik</a:t>
            </a:r>
            <a:r>
              <a:rPr lang="en-US"/>
              <a:t> op het </a:t>
            </a:r>
            <a:r>
              <a:rPr lang="en-US" err="1"/>
              <a:t>goede</a:t>
            </a:r>
            <a:r>
              <a:rPr lang="en-US"/>
              <a:t> </a:t>
            </a:r>
            <a:r>
              <a:rPr lang="en-US" err="1"/>
              <a:t>antwoord</a:t>
            </a:r>
            <a:r>
              <a:rPr lang="en-US"/>
              <a:t> met de </a:t>
            </a:r>
            <a:r>
              <a:rPr lang="en-US" err="1"/>
              <a:t>muis</a:t>
            </a:r>
            <a:r>
              <a:rPr lang="en-US"/>
              <a:t>. *</a:t>
            </a:r>
          </a:p>
        </p:txBody>
      </p:sp>
      <p:sp>
        <p:nvSpPr>
          <p:cNvPr id="4" name="Espace réservé du numéro de diapositive 3">
            <a:extLst>
              <a:ext uri="{FF2B5EF4-FFF2-40B4-BE49-F238E27FC236}">
                <a16:creationId xmlns:a16="http://schemas.microsoft.com/office/drawing/2014/main" id="{86F469E9-3C9D-C17F-F446-CBA5D312E2BD}"/>
              </a:ext>
            </a:extLst>
          </p:cNvPr>
          <p:cNvSpPr>
            <a:spLocks noGrp="1"/>
          </p:cNvSpPr>
          <p:nvPr>
            <p:ph type="sldNum" sz="quarter" idx="5"/>
          </p:nvPr>
        </p:nvSpPr>
        <p:spPr/>
        <p:txBody>
          <a:bodyPr/>
          <a:lstStyle/>
          <a:p>
            <a:fld id="{956EBCED-93BA-4561-879C-6196E1B11FD8}" type="slidenum">
              <a:rPr lang="fr-BE" smtClean="0"/>
              <a:t>5</a:t>
            </a:fld>
            <a:endParaRPr lang="fr-BE"/>
          </a:p>
        </p:txBody>
      </p:sp>
    </p:spTree>
    <p:extLst>
      <p:ext uri="{BB962C8B-B14F-4D97-AF65-F5344CB8AC3E}">
        <p14:creationId xmlns:p14="http://schemas.microsoft.com/office/powerpoint/2010/main" val="387500948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DDA76A-1178-9B6E-87C7-3C476BF51F75}"/>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62AA5872-9E0C-9E29-C99D-B4D3543A4903}"/>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EAD18375-03E3-593A-AC8E-323FA1781247}"/>
              </a:ext>
            </a:extLst>
          </p:cNvPr>
          <p:cNvSpPr>
            <a:spLocks noGrp="1"/>
          </p:cNvSpPr>
          <p:nvPr>
            <p:ph type="body" idx="1"/>
          </p:nvPr>
        </p:nvSpPr>
        <p:spPr/>
        <p:txBody>
          <a:bodyPr/>
          <a:lstStyle/>
          <a:p>
            <a:r>
              <a:rPr lang="en-US" err="1">
                <a:latin typeface="Calibri"/>
                <a:ea typeface="Calibri"/>
                <a:cs typeface="Calibri"/>
              </a:rPr>
              <a:t>Inderdaad</a:t>
            </a:r>
            <a:r>
              <a:rPr lang="en-US">
                <a:latin typeface="Calibri"/>
                <a:ea typeface="Calibri"/>
                <a:cs typeface="Calibri"/>
              </a:rPr>
              <a:t>, Mohammed mag </a:t>
            </a:r>
            <a:r>
              <a:rPr lang="en-US" err="1">
                <a:latin typeface="Calibri"/>
                <a:ea typeface="Calibri"/>
                <a:cs typeface="Calibri"/>
              </a:rPr>
              <a:t>werken</a:t>
            </a:r>
            <a:r>
              <a:rPr lang="en-US">
                <a:latin typeface="Calibri"/>
                <a:ea typeface="Calibri"/>
                <a:cs typeface="Calibri"/>
              </a:rPr>
              <a:t> in </a:t>
            </a:r>
            <a:r>
              <a:rPr lang="en-US" err="1">
                <a:latin typeface="Calibri"/>
                <a:ea typeface="Calibri"/>
                <a:cs typeface="Calibri"/>
              </a:rPr>
              <a:t>België</a:t>
            </a:r>
            <a:r>
              <a:rPr lang="en-US">
                <a:latin typeface="Calibri"/>
                <a:ea typeface="Calibri"/>
                <a:cs typeface="Calibri"/>
              </a:rPr>
              <a:t> want: </a:t>
            </a:r>
          </a:p>
          <a:p>
            <a:pPr marL="171450" indent="-171450">
              <a:buFont typeface="Calibri"/>
              <a:buChar char="-"/>
            </a:pPr>
            <a:r>
              <a:rPr lang="en-US">
                <a:latin typeface="Calibri"/>
                <a:ea typeface="Calibri"/>
                <a:cs typeface="Calibri"/>
              </a:rPr>
              <a:t>Hij is </a:t>
            </a:r>
            <a:r>
              <a:rPr lang="en-US" err="1">
                <a:latin typeface="Calibri"/>
                <a:ea typeface="Calibri"/>
                <a:cs typeface="Calibri"/>
              </a:rPr>
              <a:t>ouder</a:t>
            </a:r>
            <a:r>
              <a:rPr lang="en-US">
                <a:latin typeface="Calibri"/>
                <a:ea typeface="Calibri"/>
                <a:cs typeface="Calibri"/>
              </a:rPr>
              <a:t> dan 15 </a:t>
            </a:r>
            <a:r>
              <a:rPr lang="en-US" err="1">
                <a:latin typeface="Calibri"/>
                <a:ea typeface="Calibri"/>
                <a:cs typeface="Calibri"/>
              </a:rPr>
              <a:t>jaar</a:t>
            </a:r>
            <a:r>
              <a:rPr lang="en-US">
                <a:latin typeface="Calibri"/>
                <a:ea typeface="Calibri"/>
                <a:cs typeface="Calibri"/>
              </a:rPr>
              <a:t>​</a:t>
            </a:r>
          </a:p>
          <a:p>
            <a:pPr marL="171450" indent="-171450">
              <a:buFont typeface="Calibri"/>
              <a:buChar char="-"/>
            </a:pPr>
            <a:r>
              <a:rPr lang="en-US">
                <a:latin typeface="Calibri"/>
                <a:ea typeface="Calibri"/>
                <a:cs typeface="Calibri"/>
              </a:rPr>
              <a:t>Hij is </a:t>
            </a:r>
            <a:r>
              <a:rPr lang="en-US" err="1">
                <a:latin typeface="Calibri"/>
                <a:ea typeface="Calibri"/>
                <a:cs typeface="Calibri"/>
              </a:rPr>
              <a:t>ingeschreven</a:t>
            </a:r>
            <a:r>
              <a:rPr lang="en-US">
                <a:latin typeface="Calibri"/>
                <a:ea typeface="Calibri"/>
                <a:cs typeface="Calibri"/>
              </a:rPr>
              <a:t> </a:t>
            </a:r>
            <a:r>
              <a:rPr lang="en-US" err="1">
                <a:latin typeface="Calibri"/>
                <a:ea typeface="Calibri"/>
                <a:cs typeface="Calibri"/>
              </a:rPr>
              <a:t>bij</a:t>
            </a:r>
            <a:r>
              <a:rPr lang="en-US">
                <a:latin typeface="Calibri"/>
                <a:ea typeface="Calibri"/>
                <a:cs typeface="Calibri"/>
              </a:rPr>
              <a:t> de </a:t>
            </a:r>
            <a:r>
              <a:rPr lang="en-US" err="1">
                <a:latin typeface="Calibri"/>
                <a:ea typeface="Calibri"/>
                <a:cs typeface="Calibri"/>
              </a:rPr>
              <a:t>gemeente</a:t>
            </a:r>
            <a:r>
              <a:rPr lang="en-US">
                <a:latin typeface="Calibri"/>
                <a:ea typeface="Calibri"/>
                <a:cs typeface="Calibri"/>
              </a:rPr>
              <a:t>, is </a:t>
            </a:r>
            <a:r>
              <a:rPr lang="en-US" err="1">
                <a:latin typeface="Calibri"/>
                <a:ea typeface="Calibri"/>
                <a:cs typeface="Calibri"/>
              </a:rPr>
              <a:t>hier</a:t>
            </a:r>
            <a:r>
              <a:rPr lang="en-US">
                <a:latin typeface="Calibri"/>
                <a:ea typeface="Calibri"/>
                <a:cs typeface="Calibri"/>
              </a:rPr>
              <a:t> </a:t>
            </a:r>
            <a:r>
              <a:rPr lang="en-US" err="1">
                <a:latin typeface="Calibri"/>
                <a:ea typeface="Calibri"/>
                <a:cs typeface="Calibri"/>
              </a:rPr>
              <a:t>langer</a:t>
            </a:r>
            <a:r>
              <a:rPr lang="en-US">
                <a:latin typeface="Calibri"/>
                <a:ea typeface="Calibri"/>
                <a:cs typeface="Calibri"/>
              </a:rPr>
              <a:t> dan 4 </a:t>
            </a:r>
            <a:r>
              <a:rPr lang="en-US" err="1">
                <a:latin typeface="Calibri"/>
                <a:ea typeface="Calibri"/>
                <a:cs typeface="Calibri"/>
              </a:rPr>
              <a:t>maand</a:t>
            </a:r>
            <a:r>
              <a:rPr lang="en-US">
                <a:latin typeface="Calibri"/>
                <a:ea typeface="Calibri"/>
                <a:cs typeface="Calibri"/>
              </a:rPr>
              <a:t> </a:t>
            </a:r>
            <a:r>
              <a:rPr lang="en-US" err="1">
                <a:latin typeface="Calibri"/>
                <a:ea typeface="Calibri"/>
                <a:cs typeface="Calibri"/>
              </a:rPr>
              <a:t>en</a:t>
            </a:r>
            <a:r>
              <a:rPr lang="en-US">
                <a:latin typeface="Calibri"/>
                <a:ea typeface="Calibri"/>
                <a:cs typeface="Calibri"/>
              </a:rPr>
              <a:t> </a:t>
            </a:r>
            <a:r>
              <a:rPr lang="en-US" err="1">
                <a:latin typeface="Calibri"/>
                <a:ea typeface="Calibri"/>
                <a:cs typeface="Calibri"/>
              </a:rPr>
              <a:t>heeft</a:t>
            </a:r>
            <a:r>
              <a:rPr lang="en-US">
                <a:latin typeface="Calibri"/>
                <a:ea typeface="Calibri"/>
                <a:cs typeface="Calibri"/>
              </a:rPr>
              <a:t> </a:t>
            </a:r>
            <a:r>
              <a:rPr lang="en-US" err="1">
                <a:latin typeface="Calibri"/>
                <a:ea typeface="Calibri"/>
                <a:cs typeface="Calibri"/>
              </a:rPr>
              <a:t>een</a:t>
            </a:r>
            <a:r>
              <a:rPr lang="en-US">
                <a:latin typeface="Calibri"/>
                <a:ea typeface="Calibri"/>
                <a:cs typeface="Calibri"/>
              </a:rPr>
              <a:t> </a:t>
            </a:r>
            <a:r>
              <a:rPr lang="en-US" err="1">
                <a:latin typeface="Calibri"/>
                <a:ea typeface="Calibri"/>
                <a:cs typeface="Calibri"/>
              </a:rPr>
              <a:t>oranje</a:t>
            </a:r>
            <a:r>
              <a:rPr lang="en-US">
                <a:latin typeface="Calibri"/>
                <a:ea typeface="Calibri"/>
                <a:cs typeface="Calibri"/>
              </a:rPr>
              <a:t> </a:t>
            </a:r>
            <a:r>
              <a:rPr lang="en-US" err="1">
                <a:latin typeface="Calibri"/>
                <a:ea typeface="Calibri"/>
                <a:cs typeface="Calibri"/>
              </a:rPr>
              <a:t>kaart</a:t>
            </a:r>
            <a:endParaRPr lang="en-US">
              <a:latin typeface="Calibri"/>
              <a:ea typeface="Calibri"/>
              <a:cs typeface="Calibri"/>
            </a:endParaRPr>
          </a:p>
          <a:p>
            <a:pPr marL="171450" indent="-171450">
              <a:buFont typeface="Calibri"/>
              <a:buChar char="-"/>
            </a:pPr>
            <a:endParaRPr lang="en-US">
              <a:latin typeface="Calibri"/>
              <a:ea typeface="Calibri"/>
              <a:cs typeface="Calibri"/>
            </a:endParaRPr>
          </a:p>
          <a:p>
            <a:r>
              <a:rPr lang="en-US">
                <a:latin typeface="Calibri"/>
                <a:ea typeface="Calibri"/>
                <a:cs typeface="Calibri"/>
              </a:rPr>
              <a:t>OPGELET: </a:t>
            </a:r>
            <a:r>
              <a:rPr lang="en-US" err="1">
                <a:latin typeface="Calibri"/>
                <a:ea typeface="Calibri"/>
                <a:cs typeface="Calibri"/>
              </a:rPr>
              <a:t>hij</a:t>
            </a:r>
            <a:r>
              <a:rPr lang="en-US">
                <a:latin typeface="Calibri"/>
                <a:ea typeface="Calibri"/>
                <a:cs typeface="Calibri"/>
              </a:rPr>
              <a:t> mag </a:t>
            </a:r>
            <a:r>
              <a:rPr lang="en-US" err="1">
                <a:latin typeface="Calibri"/>
                <a:ea typeface="Calibri"/>
                <a:cs typeface="Calibri"/>
              </a:rPr>
              <a:t>enkel</a:t>
            </a:r>
            <a:r>
              <a:rPr lang="en-US">
                <a:latin typeface="Calibri"/>
                <a:ea typeface="Calibri"/>
                <a:cs typeface="Calibri"/>
              </a:rPr>
              <a:t> </a:t>
            </a:r>
            <a:r>
              <a:rPr lang="en-US" err="1">
                <a:latin typeface="Calibri"/>
                <a:ea typeface="Calibri"/>
                <a:cs typeface="Calibri"/>
              </a:rPr>
              <a:t>als</a:t>
            </a:r>
            <a:r>
              <a:rPr lang="en-US">
                <a:latin typeface="Calibri"/>
                <a:ea typeface="Calibri"/>
                <a:cs typeface="Calibri"/>
              </a:rPr>
              <a:t> student </a:t>
            </a:r>
            <a:r>
              <a:rPr lang="en-US" err="1">
                <a:latin typeface="Calibri"/>
                <a:ea typeface="Calibri"/>
                <a:cs typeface="Calibri"/>
              </a:rPr>
              <a:t>werken. We</a:t>
            </a:r>
            <a:r>
              <a:rPr lang="en-US">
                <a:latin typeface="Calibri"/>
                <a:ea typeface="Calibri"/>
                <a:cs typeface="Calibri"/>
              </a:rPr>
              <a:t> zull</a:t>
            </a:r>
            <a:r>
              <a:rPr lang="en-US" err="1">
                <a:latin typeface="Calibri"/>
                <a:ea typeface="Calibri"/>
                <a:cs typeface="Calibri"/>
              </a:rPr>
              <a:t>en dit</a:t>
            </a:r>
            <a:r>
              <a:rPr lang="en-US">
                <a:latin typeface="Calibri"/>
                <a:ea typeface="Calibri"/>
                <a:cs typeface="Calibri"/>
              </a:rPr>
              <a:t> </a:t>
            </a:r>
            <a:r>
              <a:rPr lang="en-US" err="1">
                <a:latin typeface="Calibri"/>
                <a:ea typeface="Calibri"/>
                <a:cs typeface="Calibri"/>
              </a:rPr>
              <a:t>lat</a:t>
            </a:r>
            <a:r>
              <a:rPr lang="en-US">
                <a:latin typeface="Calibri"/>
                <a:ea typeface="Calibri"/>
                <a:cs typeface="Calibri"/>
              </a:rPr>
              <a:t>er </a:t>
            </a:r>
            <a:r>
              <a:rPr lang="en-US" err="1">
                <a:latin typeface="Calibri"/>
                <a:ea typeface="Calibri"/>
                <a:cs typeface="Calibri"/>
              </a:rPr>
              <a:t>nog</a:t>
            </a:r>
            <a:r>
              <a:rPr lang="en-US">
                <a:latin typeface="Calibri"/>
                <a:ea typeface="Calibri"/>
                <a:cs typeface="Calibri"/>
              </a:rPr>
              <a:t> </a:t>
            </a:r>
            <a:r>
              <a:rPr lang="en-US" err="1">
                <a:latin typeface="Calibri"/>
                <a:ea typeface="Calibri"/>
                <a:cs typeface="Calibri"/>
              </a:rPr>
              <a:t>mee</a:t>
            </a:r>
            <a:r>
              <a:rPr lang="en-US">
                <a:latin typeface="Calibri"/>
                <a:ea typeface="Calibri"/>
                <a:cs typeface="Calibri"/>
              </a:rPr>
              <a:t>r</a:t>
            </a:r>
            <a:r>
              <a:rPr lang="en-US" err="1">
                <a:latin typeface="Calibri"/>
                <a:ea typeface="Calibri"/>
                <a:cs typeface="Calibri"/>
              </a:rPr>
              <a:t> in </a:t>
            </a:r>
            <a:r>
              <a:rPr lang="en-US">
                <a:latin typeface="Calibri"/>
                <a:ea typeface="Calibri"/>
                <a:cs typeface="Calibri"/>
              </a:rPr>
              <a:t>detail besp</a:t>
            </a:r>
            <a:r>
              <a:rPr lang="en-US" err="1">
                <a:latin typeface="Calibri"/>
                <a:ea typeface="Calibri"/>
                <a:cs typeface="Calibri"/>
              </a:rPr>
              <a:t>reken.  </a:t>
            </a:r>
          </a:p>
          <a:p>
            <a:pPr marL="0" indent="0">
              <a:buFont typeface="Calibri"/>
              <a:buNone/>
            </a:pPr>
            <a:endParaRPr lang="en-US">
              <a:latin typeface="Calibri"/>
              <a:ea typeface="Calibri"/>
              <a:cs typeface="Calibri"/>
            </a:endParaRPr>
          </a:p>
          <a:p>
            <a:r>
              <a:rPr lang="en-US">
                <a:latin typeface="Calibri"/>
                <a:ea typeface="Calibri"/>
                <a:cs typeface="Calibri"/>
              </a:rPr>
              <a:t>Link </a:t>
            </a:r>
            <a:r>
              <a:rPr lang="en-US" err="1">
                <a:latin typeface="Calibri"/>
                <a:ea typeface="Calibri"/>
                <a:cs typeface="Calibri"/>
              </a:rPr>
              <a:t>naar</a:t>
            </a:r>
            <a:r>
              <a:rPr lang="en-US">
                <a:latin typeface="Calibri"/>
                <a:ea typeface="Calibri"/>
                <a:cs typeface="Calibri"/>
              </a:rPr>
              <a:t> </a:t>
            </a:r>
            <a:r>
              <a:rPr lang="en-US" err="1">
                <a:latin typeface="Calibri"/>
                <a:ea typeface="Calibri"/>
                <a:cs typeface="Calibri"/>
              </a:rPr>
              <a:t>Fedasilinfo</a:t>
            </a:r>
            <a:r>
              <a:rPr lang="en-US">
                <a:latin typeface="Calibri"/>
                <a:ea typeface="Calibri"/>
                <a:cs typeface="Calibri"/>
              </a:rPr>
              <a:t>: </a:t>
            </a:r>
            <a:r>
              <a:rPr lang="en-US" err="1">
                <a:hlinkClick r:id="rId3"/>
              </a:rPr>
              <a:t>Studeren</a:t>
            </a:r>
            <a:r>
              <a:rPr lang="en-US">
                <a:hlinkClick r:id="rId3"/>
              </a:rPr>
              <a:t> </a:t>
            </a:r>
            <a:r>
              <a:rPr lang="en-US" err="1">
                <a:hlinkClick r:id="rId3"/>
              </a:rPr>
              <a:t>en</a:t>
            </a:r>
            <a:r>
              <a:rPr lang="en-US">
                <a:hlinkClick r:id="rId3"/>
              </a:rPr>
              <a:t> </a:t>
            </a:r>
            <a:r>
              <a:rPr lang="en-US" err="1">
                <a:hlinkClick r:id="rId3"/>
              </a:rPr>
              <a:t>werken</a:t>
            </a:r>
            <a:r>
              <a:rPr lang="en-US">
                <a:hlinkClick r:id="rId3"/>
              </a:rPr>
              <a:t> | </a:t>
            </a:r>
            <a:r>
              <a:rPr lang="en-US" err="1">
                <a:hlinkClick r:id="rId3"/>
              </a:rPr>
              <a:t>Fedasil</a:t>
            </a:r>
            <a:r>
              <a:rPr lang="en-US">
                <a:hlinkClick r:id="rId3"/>
              </a:rPr>
              <a:t> info - </a:t>
            </a:r>
            <a:r>
              <a:rPr lang="en-US" err="1">
                <a:hlinkClick r:id="rId3"/>
              </a:rPr>
              <a:t>informatieplatform</a:t>
            </a:r>
            <a:r>
              <a:rPr lang="en-US">
                <a:hlinkClick r:id="rId3"/>
              </a:rPr>
              <a:t> </a:t>
            </a:r>
            <a:r>
              <a:rPr lang="en-US" err="1">
                <a:hlinkClick r:id="rId3"/>
              </a:rPr>
              <a:t>voor</a:t>
            </a:r>
            <a:r>
              <a:rPr lang="en-US">
                <a:hlinkClick r:id="rId3"/>
              </a:rPr>
              <a:t> </a:t>
            </a:r>
            <a:r>
              <a:rPr lang="en-US" err="1">
                <a:hlinkClick r:id="rId3"/>
              </a:rPr>
              <a:t>asielzoekers</a:t>
            </a:r>
            <a:r>
              <a:rPr lang="en-US">
                <a:hlinkClick r:id="rId3"/>
              </a:rPr>
              <a:t> in </a:t>
            </a:r>
            <a:r>
              <a:rPr lang="en-US" err="1">
                <a:hlinkClick r:id="rId3"/>
              </a:rPr>
              <a:t>België</a:t>
            </a:r>
          </a:p>
        </p:txBody>
      </p:sp>
      <p:sp>
        <p:nvSpPr>
          <p:cNvPr id="4" name="Espace réservé du numéro de diapositive 3">
            <a:extLst>
              <a:ext uri="{FF2B5EF4-FFF2-40B4-BE49-F238E27FC236}">
                <a16:creationId xmlns:a16="http://schemas.microsoft.com/office/drawing/2014/main" id="{3C591952-3A58-3213-02FF-2771ACB93087}"/>
              </a:ext>
            </a:extLst>
          </p:cNvPr>
          <p:cNvSpPr>
            <a:spLocks noGrp="1"/>
          </p:cNvSpPr>
          <p:nvPr>
            <p:ph type="sldNum" sz="quarter" idx="5"/>
          </p:nvPr>
        </p:nvSpPr>
        <p:spPr/>
        <p:txBody>
          <a:bodyPr/>
          <a:lstStyle/>
          <a:p>
            <a:fld id="{956EBCED-93BA-4561-879C-6196E1B11FD8}" type="slidenum">
              <a:rPr lang="fr-BE" smtClean="0"/>
              <a:t>6</a:t>
            </a:fld>
            <a:endParaRPr lang="fr-BE"/>
          </a:p>
        </p:txBody>
      </p:sp>
    </p:spTree>
    <p:extLst>
      <p:ext uri="{BB962C8B-B14F-4D97-AF65-F5344CB8AC3E}">
        <p14:creationId xmlns:p14="http://schemas.microsoft.com/office/powerpoint/2010/main" val="6462953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BE"/>
              <a:t>Laten </a:t>
            </a:r>
            <a:r>
              <a:rPr lang="fr-BE" err="1"/>
              <a:t>we</a:t>
            </a:r>
            <a:r>
              <a:rPr lang="fr-BE"/>
              <a:t> Mohammed </a:t>
            </a:r>
            <a:r>
              <a:rPr lang="fr-BE" err="1"/>
              <a:t>samen</a:t>
            </a:r>
            <a:r>
              <a:rPr lang="fr-BE"/>
              <a:t> </a:t>
            </a:r>
            <a:r>
              <a:rPr lang="fr-BE" err="1"/>
              <a:t>helpen</a:t>
            </a:r>
            <a:r>
              <a:rPr lang="fr-BE"/>
              <a:t> om de </a:t>
            </a:r>
            <a:r>
              <a:rPr lang="fr-BE" err="1"/>
              <a:t>verschillende</a:t>
            </a:r>
            <a:r>
              <a:rPr lang="fr-BE"/>
              <a:t> </a:t>
            </a:r>
            <a:r>
              <a:rPr lang="fr-BE" err="1"/>
              <a:t>stappen</a:t>
            </a:r>
            <a:r>
              <a:rPr lang="fr-BE"/>
              <a:t> </a:t>
            </a:r>
            <a:r>
              <a:rPr lang="fr-BE" err="1"/>
              <a:t>naar</a:t>
            </a:r>
            <a:r>
              <a:rPr lang="fr-BE"/>
              <a:t> </a:t>
            </a:r>
            <a:r>
              <a:rPr lang="fr-BE" err="1"/>
              <a:t>een</a:t>
            </a:r>
            <a:r>
              <a:rPr lang="fr-BE"/>
              <a:t> job te </a:t>
            </a:r>
            <a:r>
              <a:rPr lang="fr-BE" err="1"/>
              <a:t>zetten</a:t>
            </a:r>
            <a:r>
              <a:rPr lang="fr-BE"/>
              <a:t>!</a:t>
            </a:r>
            <a:endParaRPr lang="fr-BE">
              <a:solidFill>
                <a:srgbClr val="000000"/>
              </a:solidFill>
            </a:endParaRPr>
          </a:p>
          <a:p>
            <a:r>
              <a:rPr lang="fr-BE"/>
              <a:t>De </a:t>
            </a:r>
            <a:r>
              <a:rPr lang="fr-BE" err="1"/>
              <a:t>eerste</a:t>
            </a:r>
            <a:r>
              <a:rPr lang="fr-BE"/>
              <a:t> </a:t>
            </a:r>
            <a:r>
              <a:rPr lang="fr-BE" err="1"/>
              <a:t>stap</a:t>
            </a:r>
            <a:r>
              <a:rPr lang="fr-BE"/>
              <a:t> </a:t>
            </a:r>
            <a:r>
              <a:rPr lang="fr-BE" err="1"/>
              <a:t>is</a:t>
            </a:r>
            <a:r>
              <a:rPr lang="fr-BE"/>
              <a:t> al </a:t>
            </a:r>
            <a:r>
              <a:rPr lang="fr-BE" err="1"/>
              <a:t>gezet</a:t>
            </a:r>
            <a:r>
              <a:rPr lang="fr-BE"/>
              <a:t>, maar er </a:t>
            </a:r>
            <a:r>
              <a:rPr lang="fr-BE" err="1"/>
              <a:t>blijven</a:t>
            </a:r>
            <a:r>
              <a:rPr lang="fr-BE"/>
              <a:t> er </a:t>
            </a:r>
            <a:r>
              <a:rPr lang="fr-BE" err="1"/>
              <a:t>nog</a:t>
            </a:r>
            <a:r>
              <a:rPr lang="fr-BE"/>
              <a:t> heel </a:t>
            </a:r>
            <a:r>
              <a:rPr lang="fr-BE" err="1"/>
              <a:t>wat</a:t>
            </a:r>
            <a:r>
              <a:rPr lang="fr-BE"/>
              <a:t> over. </a:t>
            </a:r>
          </a:p>
          <a:p>
            <a:endParaRPr lang="fr-BE">
              <a:solidFill>
                <a:srgbClr val="444444"/>
              </a:solidFill>
            </a:endParaRPr>
          </a:p>
          <a:p>
            <a:r>
              <a:rPr lang="fr-BE"/>
              <a:t>Voor </a:t>
            </a:r>
            <a:r>
              <a:rPr lang="fr-BE" err="1"/>
              <a:t>elke</a:t>
            </a:r>
            <a:r>
              <a:rPr lang="fr-BE"/>
              <a:t> </a:t>
            </a:r>
            <a:r>
              <a:rPr lang="fr-BE" err="1"/>
              <a:t>stap</a:t>
            </a:r>
            <a:r>
              <a:rPr lang="fr-BE"/>
              <a:t> </a:t>
            </a:r>
            <a:r>
              <a:rPr lang="fr-BE" err="1"/>
              <a:t>gooi</a:t>
            </a:r>
            <a:r>
              <a:rPr lang="fr-BE"/>
              <a:t> ik </a:t>
            </a:r>
            <a:r>
              <a:rPr lang="fr-BE" err="1"/>
              <a:t>een</a:t>
            </a:r>
            <a:r>
              <a:rPr lang="fr-BE"/>
              <a:t> bal </a:t>
            </a:r>
            <a:r>
              <a:rPr lang="fr-BE" err="1"/>
              <a:t>naar</a:t>
            </a:r>
            <a:r>
              <a:rPr lang="fr-BE"/>
              <a:t> </a:t>
            </a:r>
            <a:r>
              <a:rPr lang="fr-BE" err="1"/>
              <a:t>iemand</a:t>
            </a:r>
            <a:r>
              <a:rPr lang="fr-BE"/>
              <a:t> van </a:t>
            </a:r>
            <a:r>
              <a:rPr lang="fr-BE" err="1"/>
              <a:t>jullie</a:t>
            </a:r>
            <a:r>
              <a:rPr lang="fr-BE"/>
              <a:t>. De </a:t>
            </a:r>
            <a:r>
              <a:rPr lang="fr-BE" err="1"/>
              <a:t>persoon</a:t>
            </a:r>
            <a:r>
              <a:rPr lang="fr-BE"/>
              <a:t> die de bal </a:t>
            </a:r>
            <a:r>
              <a:rPr lang="fr-BE" err="1"/>
              <a:t>krijgt</a:t>
            </a:r>
            <a:r>
              <a:rPr lang="fr-BE"/>
              <a:t>, </a:t>
            </a:r>
            <a:r>
              <a:rPr lang="fr-BE" err="1"/>
              <a:t>mag</a:t>
            </a:r>
            <a:r>
              <a:rPr lang="fr-BE"/>
              <a:t> </a:t>
            </a:r>
            <a:r>
              <a:rPr lang="fr-BE" err="1"/>
              <a:t>een</a:t>
            </a:r>
            <a:r>
              <a:rPr lang="fr-BE"/>
              <a:t> </a:t>
            </a:r>
            <a:r>
              <a:rPr lang="fr-BE" err="1"/>
              <a:t>antwoord</a:t>
            </a:r>
            <a:r>
              <a:rPr lang="fr-BE"/>
              <a:t> </a:t>
            </a:r>
            <a:r>
              <a:rPr lang="fr-BE" err="1"/>
              <a:t>geven</a:t>
            </a:r>
            <a:r>
              <a:rPr lang="fr-BE"/>
              <a:t> op </a:t>
            </a:r>
            <a:r>
              <a:rPr lang="fr-BE" err="1"/>
              <a:t>een</a:t>
            </a:r>
            <a:r>
              <a:rPr lang="fr-BE"/>
              <a:t> </a:t>
            </a:r>
            <a:r>
              <a:rPr lang="fr-BE" err="1"/>
              <a:t>vraag</a:t>
            </a:r>
            <a:r>
              <a:rPr lang="fr-BE"/>
              <a:t> om Mohammed </a:t>
            </a:r>
            <a:r>
              <a:rPr lang="fr-BE" err="1"/>
              <a:t>naar</a:t>
            </a:r>
            <a:r>
              <a:rPr lang="fr-BE"/>
              <a:t> </a:t>
            </a:r>
            <a:r>
              <a:rPr lang="fr-BE" err="1"/>
              <a:t>een</a:t>
            </a:r>
            <a:r>
              <a:rPr lang="fr-BE"/>
              <a:t> </a:t>
            </a:r>
            <a:r>
              <a:rPr lang="fr-BE" err="1"/>
              <a:t>volgende</a:t>
            </a:r>
            <a:r>
              <a:rPr lang="fr-BE"/>
              <a:t> </a:t>
            </a:r>
            <a:r>
              <a:rPr lang="fr-BE" err="1"/>
              <a:t>stap</a:t>
            </a:r>
            <a:r>
              <a:rPr lang="fr-BE"/>
              <a:t> te </a:t>
            </a:r>
            <a:r>
              <a:rPr lang="fr-BE" err="1"/>
              <a:t>helpen</a:t>
            </a:r>
            <a:r>
              <a:rPr lang="fr-BE"/>
              <a:t>. </a:t>
            </a:r>
            <a:r>
              <a:rPr lang="fr-BE" err="1"/>
              <a:t>Daarna</a:t>
            </a:r>
            <a:r>
              <a:rPr lang="fr-BE"/>
              <a:t> </a:t>
            </a:r>
            <a:r>
              <a:rPr lang="fr-BE" err="1"/>
              <a:t>gooit</a:t>
            </a:r>
            <a:r>
              <a:rPr lang="fr-BE"/>
              <a:t> die </a:t>
            </a:r>
            <a:r>
              <a:rPr lang="fr-BE" err="1"/>
              <a:t>persoon</a:t>
            </a:r>
            <a:r>
              <a:rPr lang="fr-BE"/>
              <a:t> de bal </a:t>
            </a:r>
            <a:r>
              <a:rPr lang="fr-BE" err="1"/>
              <a:t>terug</a:t>
            </a:r>
            <a:r>
              <a:rPr lang="fr-BE"/>
              <a:t>.</a:t>
            </a:r>
            <a:endParaRPr lang="en-US">
              <a:solidFill>
                <a:srgbClr val="444444"/>
              </a:solidFill>
            </a:endParaRPr>
          </a:p>
          <a:p>
            <a:r>
              <a:rPr lang="fr-BE"/>
              <a:t>**De trainer </a:t>
            </a:r>
            <a:r>
              <a:rPr lang="fr-BE" err="1"/>
              <a:t>gooit</a:t>
            </a:r>
            <a:r>
              <a:rPr lang="fr-BE"/>
              <a:t> de bal </a:t>
            </a:r>
            <a:r>
              <a:rPr lang="fr-BE" err="1"/>
              <a:t>naar</a:t>
            </a:r>
            <a:r>
              <a:rPr lang="fr-BE"/>
              <a:t> </a:t>
            </a:r>
            <a:r>
              <a:rPr lang="fr-BE" err="1"/>
              <a:t>een</a:t>
            </a:r>
            <a:r>
              <a:rPr lang="fr-BE"/>
              <a:t> </a:t>
            </a:r>
            <a:r>
              <a:rPr lang="fr-BE" err="1"/>
              <a:t>deelnemer</a:t>
            </a:r>
            <a:r>
              <a:rPr lang="fr-BE"/>
              <a:t>**</a:t>
            </a:r>
          </a:p>
          <a:p>
            <a:endParaRPr lang="en-US" sz="1200" b="0" i="0" kern="1200">
              <a:solidFill>
                <a:schemeClr val="tx1"/>
              </a:solidFill>
              <a:effectLst/>
              <a:latin typeface="+mn-lt"/>
            </a:endParaRPr>
          </a:p>
          <a:p>
            <a:endParaRPr lang="fr-BE"/>
          </a:p>
        </p:txBody>
      </p:sp>
      <p:sp>
        <p:nvSpPr>
          <p:cNvPr id="4" name="Espace réservé du numéro de diapositive 3"/>
          <p:cNvSpPr>
            <a:spLocks noGrp="1"/>
          </p:cNvSpPr>
          <p:nvPr>
            <p:ph type="sldNum" sz="quarter" idx="5"/>
          </p:nvPr>
        </p:nvSpPr>
        <p:spPr/>
        <p:txBody>
          <a:bodyPr/>
          <a:lstStyle/>
          <a:p>
            <a:fld id="{0E88CC06-0CD1-4BE2-AACB-B7B49E5829CD}" type="slidenum">
              <a:rPr lang="fr-BE" smtClean="0"/>
              <a:t>7</a:t>
            </a:fld>
            <a:endParaRPr lang="fr-BE"/>
          </a:p>
        </p:txBody>
      </p:sp>
    </p:spTree>
    <p:extLst>
      <p:ext uri="{BB962C8B-B14F-4D97-AF65-F5344CB8AC3E}">
        <p14:creationId xmlns:p14="http://schemas.microsoft.com/office/powerpoint/2010/main" val="244351962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BE"/>
              <a:t>Hoe kan Mohammed in </a:t>
            </a:r>
            <a:r>
              <a:rPr lang="fr-BE" err="1"/>
              <a:t>België</a:t>
            </a:r>
            <a:r>
              <a:rPr lang="fr-BE"/>
              <a:t> op </a:t>
            </a:r>
            <a:r>
              <a:rPr lang="fr-BE" err="1"/>
              <a:t>zoek</a:t>
            </a:r>
            <a:r>
              <a:rPr lang="fr-BE"/>
              <a:t> </a:t>
            </a:r>
            <a:r>
              <a:rPr lang="fr-BE" err="1"/>
              <a:t>naar</a:t>
            </a:r>
            <a:r>
              <a:rPr lang="fr-BE"/>
              <a:t> </a:t>
            </a:r>
            <a:r>
              <a:rPr lang="fr-BE" err="1"/>
              <a:t>een</a:t>
            </a:r>
            <a:r>
              <a:rPr lang="fr-BE"/>
              <a:t> </a:t>
            </a:r>
            <a:r>
              <a:rPr lang="fr-BE" err="1"/>
              <a:t>studentenjob</a:t>
            </a:r>
            <a:r>
              <a:rPr lang="fr-BE"/>
              <a:t> </a:t>
            </a:r>
            <a:r>
              <a:rPr lang="fr-BE" err="1"/>
              <a:t>als</a:t>
            </a:r>
            <a:r>
              <a:rPr lang="fr-BE"/>
              <a:t> </a:t>
            </a:r>
            <a:r>
              <a:rPr lang="fr-BE" err="1"/>
              <a:t>poetshulp</a:t>
            </a:r>
            <a:r>
              <a:rPr lang="fr-BE"/>
              <a:t>? </a:t>
            </a:r>
          </a:p>
          <a:p>
            <a:endParaRPr lang="fr-BE"/>
          </a:p>
        </p:txBody>
      </p:sp>
      <p:sp>
        <p:nvSpPr>
          <p:cNvPr id="4" name="Espace réservé du numéro de diapositive 3"/>
          <p:cNvSpPr>
            <a:spLocks noGrp="1"/>
          </p:cNvSpPr>
          <p:nvPr>
            <p:ph type="sldNum" sz="quarter" idx="5"/>
          </p:nvPr>
        </p:nvSpPr>
        <p:spPr/>
        <p:txBody>
          <a:bodyPr/>
          <a:lstStyle/>
          <a:p>
            <a:fld id="{956EBCED-93BA-4561-879C-6196E1B11FD8}" type="slidenum">
              <a:rPr lang="fr-BE" smtClean="0"/>
              <a:t>8</a:t>
            </a:fld>
            <a:endParaRPr lang="fr-BE"/>
          </a:p>
        </p:txBody>
      </p:sp>
    </p:spTree>
    <p:extLst>
      <p:ext uri="{BB962C8B-B14F-4D97-AF65-F5344CB8AC3E}">
        <p14:creationId xmlns:p14="http://schemas.microsoft.com/office/powerpoint/2010/main" val="94769590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BE" b="1" err="1"/>
              <a:t>Antwoord</a:t>
            </a:r>
            <a:r>
              <a:rPr lang="fr-BE" b="1"/>
              <a:t>: </a:t>
            </a:r>
            <a:r>
              <a:rPr lang="fr-BE"/>
              <a:t>er </a:t>
            </a:r>
            <a:r>
              <a:rPr lang="fr-BE" err="1"/>
              <a:t>bestaan</a:t>
            </a:r>
            <a:r>
              <a:rPr lang="fr-BE"/>
              <a:t> </a:t>
            </a:r>
            <a:r>
              <a:rPr lang="fr-BE" err="1"/>
              <a:t>verschillende</a:t>
            </a:r>
            <a:r>
              <a:rPr lang="fr-BE"/>
              <a:t> </a:t>
            </a:r>
            <a:r>
              <a:rPr lang="fr-BE" err="1"/>
              <a:t>manieren</a:t>
            </a:r>
            <a:r>
              <a:rPr lang="fr-BE"/>
              <a:t> om </a:t>
            </a:r>
            <a:r>
              <a:rPr lang="fr-BE" err="1"/>
              <a:t>werk</a:t>
            </a:r>
            <a:r>
              <a:rPr lang="fr-BE"/>
              <a:t> te </a:t>
            </a:r>
            <a:r>
              <a:rPr lang="fr-BE" err="1"/>
              <a:t>zoeken</a:t>
            </a:r>
            <a:r>
              <a:rPr lang="fr-BE"/>
              <a:t> in </a:t>
            </a:r>
            <a:r>
              <a:rPr lang="fr-BE" err="1"/>
              <a:t>België</a:t>
            </a:r>
            <a:r>
              <a:rPr lang="fr-BE"/>
              <a:t>. </a:t>
            </a:r>
          </a:p>
          <a:p>
            <a:endParaRPr lang="fr-BE"/>
          </a:p>
          <a:p>
            <a:pPr marL="228600" indent="-228600">
              <a:buAutoNum type="arabicPeriod"/>
            </a:pPr>
            <a:r>
              <a:rPr lang="fr-BE"/>
              <a:t>Via internet (</a:t>
            </a:r>
            <a:r>
              <a:rPr lang="fr-BE" err="1"/>
              <a:t>bv</a:t>
            </a:r>
            <a:r>
              <a:rPr lang="fr-BE"/>
              <a:t>. de </a:t>
            </a:r>
            <a:r>
              <a:rPr lang="fr-BE" err="1"/>
              <a:t>website</a:t>
            </a:r>
            <a:r>
              <a:rPr lang="fr-BE"/>
              <a:t> </a:t>
            </a:r>
            <a:r>
              <a:rPr lang="fr-BE" err="1"/>
              <a:t>student@work</a:t>
            </a:r>
            <a:r>
              <a:rPr lang="fr-BE"/>
              <a:t>)</a:t>
            </a:r>
          </a:p>
          <a:p>
            <a:pPr marL="228600" indent="-228600">
              <a:buAutoNum type="arabicPeriod"/>
            </a:pPr>
            <a:r>
              <a:rPr lang="fr-BE" err="1"/>
              <a:t>Spontaan</a:t>
            </a:r>
            <a:r>
              <a:rPr lang="fr-BE"/>
              <a:t> </a:t>
            </a:r>
            <a:r>
              <a:rPr lang="fr-BE" err="1"/>
              <a:t>solliciteren</a:t>
            </a:r>
            <a:r>
              <a:rPr lang="fr-BE"/>
              <a:t> (</a:t>
            </a:r>
            <a:r>
              <a:rPr lang="fr-BE" err="1"/>
              <a:t>een</a:t>
            </a:r>
            <a:r>
              <a:rPr lang="fr-BE"/>
              <a:t> CV </a:t>
            </a:r>
            <a:r>
              <a:rPr lang="fr-BE" err="1"/>
              <a:t>afgeven</a:t>
            </a:r>
            <a:r>
              <a:rPr lang="fr-BE"/>
              <a:t> in </a:t>
            </a:r>
            <a:r>
              <a:rPr lang="fr-BE" err="1"/>
              <a:t>een</a:t>
            </a:r>
            <a:r>
              <a:rPr lang="fr-BE"/>
              <a:t> </a:t>
            </a:r>
            <a:r>
              <a:rPr lang="fr-BE" err="1"/>
              <a:t>winkel</a:t>
            </a:r>
            <a:r>
              <a:rPr lang="fr-BE"/>
              <a:t> of </a:t>
            </a:r>
            <a:r>
              <a:rPr lang="fr-BE" err="1"/>
              <a:t>kantoor</a:t>
            </a:r>
            <a:r>
              <a:rPr lang="fr-BE"/>
              <a:t>)</a:t>
            </a:r>
          </a:p>
          <a:p>
            <a:pPr marL="228600" indent="-228600">
              <a:buAutoNum type="arabicPeriod"/>
            </a:pPr>
            <a:r>
              <a:rPr lang="fr-BE"/>
              <a:t>Via </a:t>
            </a:r>
            <a:r>
              <a:rPr lang="fr-BE" err="1"/>
              <a:t>netwerk</a:t>
            </a:r>
            <a:r>
              <a:rPr lang="fr-BE"/>
              <a:t>/</a:t>
            </a:r>
            <a:r>
              <a:rPr lang="fr-BE" err="1"/>
              <a:t>kennissen</a:t>
            </a:r>
            <a:endParaRPr lang="fr-BE"/>
          </a:p>
          <a:p>
            <a:pPr marL="228600" indent="-228600">
              <a:buAutoNum type="arabicPeriod"/>
            </a:pPr>
            <a:r>
              <a:rPr lang="fr-BE"/>
              <a:t>Via </a:t>
            </a:r>
            <a:r>
              <a:rPr lang="fr-BE" err="1"/>
              <a:t>een</a:t>
            </a:r>
            <a:r>
              <a:rPr lang="fr-BE"/>
              <a:t> </a:t>
            </a:r>
            <a:r>
              <a:rPr lang="fr-BE" err="1"/>
              <a:t>interimkantoor</a:t>
            </a:r>
            <a:endParaRPr lang="fr-BE"/>
          </a:p>
        </p:txBody>
      </p:sp>
      <p:sp>
        <p:nvSpPr>
          <p:cNvPr id="4" name="Espace réservé du numéro de diapositive 3"/>
          <p:cNvSpPr>
            <a:spLocks noGrp="1"/>
          </p:cNvSpPr>
          <p:nvPr>
            <p:ph type="sldNum" sz="quarter" idx="5"/>
          </p:nvPr>
        </p:nvSpPr>
        <p:spPr/>
        <p:txBody>
          <a:bodyPr/>
          <a:lstStyle/>
          <a:p>
            <a:fld id="{956EBCED-93BA-4561-879C-6196E1B11FD8}" type="slidenum">
              <a:rPr lang="fr-BE" smtClean="0"/>
              <a:t>9</a:t>
            </a:fld>
            <a:endParaRPr lang="fr-BE"/>
          </a:p>
        </p:txBody>
      </p:sp>
    </p:spTree>
    <p:extLst>
      <p:ext uri="{BB962C8B-B14F-4D97-AF65-F5344CB8AC3E}">
        <p14:creationId xmlns:p14="http://schemas.microsoft.com/office/powerpoint/2010/main" val="206141791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BE"/>
              <a:t>Laten </a:t>
            </a:r>
            <a:r>
              <a:rPr lang="fr-BE" err="1"/>
              <a:t>we</a:t>
            </a:r>
            <a:r>
              <a:rPr lang="fr-BE"/>
              <a:t> </a:t>
            </a:r>
            <a:r>
              <a:rPr lang="fr-BE" err="1"/>
              <a:t>eens</a:t>
            </a:r>
            <a:r>
              <a:rPr lang="fr-BE"/>
              <a:t> </a:t>
            </a:r>
            <a:r>
              <a:rPr lang="fr-BE" err="1"/>
              <a:t>naar</a:t>
            </a:r>
            <a:r>
              <a:rPr lang="fr-BE"/>
              <a:t> de </a:t>
            </a:r>
            <a:r>
              <a:rPr lang="fr-BE" err="1"/>
              <a:t>volgende</a:t>
            </a:r>
            <a:r>
              <a:rPr lang="fr-BE"/>
              <a:t> </a:t>
            </a:r>
            <a:r>
              <a:rPr lang="fr-BE" err="1"/>
              <a:t>stap</a:t>
            </a:r>
            <a:r>
              <a:rPr lang="fr-BE"/>
              <a:t> </a:t>
            </a:r>
            <a:r>
              <a:rPr lang="fr-BE" err="1"/>
              <a:t>kijken</a:t>
            </a:r>
            <a:r>
              <a:rPr lang="fr-BE"/>
              <a:t>.</a:t>
            </a:r>
          </a:p>
          <a:p>
            <a:r>
              <a:rPr lang="fr-BE" err="1"/>
              <a:t>Gooi</a:t>
            </a:r>
            <a:r>
              <a:rPr lang="fr-BE"/>
              <a:t> de bal maar </a:t>
            </a:r>
            <a:r>
              <a:rPr lang="fr-BE" err="1"/>
              <a:t>terug</a:t>
            </a:r>
            <a:r>
              <a:rPr lang="fr-BE"/>
              <a:t> </a:t>
            </a:r>
            <a:r>
              <a:rPr lang="fr-BE" err="1"/>
              <a:t>zodat</a:t>
            </a:r>
            <a:r>
              <a:rPr lang="fr-BE"/>
              <a:t> ik hem </a:t>
            </a:r>
            <a:r>
              <a:rPr lang="fr-BE" err="1"/>
              <a:t>opnieuw</a:t>
            </a:r>
            <a:r>
              <a:rPr lang="fr-BE"/>
              <a:t> </a:t>
            </a:r>
            <a:r>
              <a:rPr lang="fr-BE" err="1"/>
              <a:t>naar</a:t>
            </a:r>
            <a:r>
              <a:rPr lang="fr-BE"/>
              <a:t> </a:t>
            </a:r>
            <a:r>
              <a:rPr lang="fr-BE" err="1"/>
              <a:t>iemand</a:t>
            </a:r>
            <a:r>
              <a:rPr lang="fr-BE"/>
              <a:t> kan </a:t>
            </a:r>
            <a:r>
              <a:rPr lang="fr-BE" err="1"/>
              <a:t>gooien</a:t>
            </a:r>
            <a:r>
              <a:rPr lang="fr-BE"/>
              <a:t>.</a:t>
            </a:r>
          </a:p>
        </p:txBody>
      </p:sp>
      <p:sp>
        <p:nvSpPr>
          <p:cNvPr id="4" name="Espace réservé du numéro de diapositive 3"/>
          <p:cNvSpPr>
            <a:spLocks noGrp="1"/>
          </p:cNvSpPr>
          <p:nvPr>
            <p:ph type="sldNum" sz="quarter" idx="5"/>
          </p:nvPr>
        </p:nvSpPr>
        <p:spPr/>
        <p:txBody>
          <a:bodyPr/>
          <a:lstStyle/>
          <a:p>
            <a:fld id="{0E88CC06-0CD1-4BE2-AACB-B7B49E5829CD}" type="slidenum">
              <a:rPr lang="fr-BE" smtClean="0"/>
              <a:t>10</a:t>
            </a:fld>
            <a:endParaRPr lang="fr-BE"/>
          </a:p>
        </p:txBody>
      </p:sp>
    </p:spTree>
    <p:extLst>
      <p:ext uri="{BB962C8B-B14F-4D97-AF65-F5344CB8AC3E}">
        <p14:creationId xmlns:p14="http://schemas.microsoft.com/office/powerpoint/2010/main" val="273200321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p>
        </p:txBody>
      </p:sp>
      <p:sp>
        <p:nvSpPr>
          <p:cNvPr id="3" name="Sous-titr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4" name="Espace réservé de la date 3"/>
          <p:cNvSpPr>
            <a:spLocks noGrp="1"/>
          </p:cNvSpPr>
          <p:nvPr>
            <p:ph type="dt" sz="half" idx="10"/>
          </p:nvPr>
        </p:nvSpPr>
        <p:spPr/>
        <p:txBody>
          <a:bodyPr/>
          <a:lstStyle/>
          <a:p>
            <a:fld id="{638941B0-F4D5-4460-BCAD-F7E2B41A8257}" type="datetimeFigureOut">
              <a:rPr lang="fr-FR" smtClean="0"/>
              <a:t>17/07/2026</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27C6CCC6-2BE5-4E42-96A4-D1E8E81A3D8E}" type="slidenum">
              <a:rPr lang="fr-FR" smtClean="0"/>
              <a:t>‹N°›</a:t>
            </a:fld>
            <a:endParaRPr lang="fr-FR"/>
          </a:p>
        </p:txBody>
      </p:sp>
    </p:spTree>
    <p:extLst>
      <p:ext uri="{BB962C8B-B14F-4D97-AF65-F5344CB8AC3E}">
        <p14:creationId xmlns:p14="http://schemas.microsoft.com/office/powerpoint/2010/main" val="331049118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texte vertical 2"/>
          <p:cNvSpPr>
            <a:spLocks noGrp="1"/>
          </p:cNvSpPr>
          <p:nvPr>
            <p:ph type="body" orient="vert" idx="1"/>
          </p:nvPr>
        </p:nvSpPr>
        <p:spPr/>
        <p:txBody>
          <a:bodyPr vert="eaVert"/>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638941B0-F4D5-4460-BCAD-F7E2B41A8257}" type="datetimeFigureOut">
              <a:rPr lang="fr-FR" smtClean="0"/>
              <a:t>17/07/2026</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27C6CCC6-2BE5-4E42-96A4-D1E8E81A3D8E}" type="slidenum">
              <a:rPr lang="fr-FR" smtClean="0"/>
              <a:t>‹N°›</a:t>
            </a:fld>
            <a:endParaRPr lang="fr-FR"/>
          </a:p>
        </p:txBody>
      </p:sp>
    </p:spTree>
    <p:extLst>
      <p:ext uri="{BB962C8B-B14F-4D97-AF65-F5344CB8AC3E}">
        <p14:creationId xmlns:p14="http://schemas.microsoft.com/office/powerpoint/2010/main" val="417278721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8724900" y="365125"/>
            <a:ext cx="2628900" cy="5811838"/>
          </a:xfrm>
        </p:spPr>
        <p:txBody>
          <a:bodyPr vert="eaVert"/>
          <a:lstStyle/>
          <a:p>
            <a:r>
              <a:rPr lang="fr-FR"/>
              <a:t>Modifiez le style du titre</a:t>
            </a:r>
          </a:p>
        </p:txBody>
      </p:sp>
      <p:sp>
        <p:nvSpPr>
          <p:cNvPr id="3" name="Espace réservé du texte vertical 2"/>
          <p:cNvSpPr>
            <a:spLocks noGrp="1"/>
          </p:cNvSpPr>
          <p:nvPr>
            <p:ph type="body" orient="vert" idx="1"/>
          </p:nvPr>
        </p:nvSpPr>
        <p:spPr>
          <a:xfrm>
            <a:off x="838200" y="365125"/>
            <a:ext cx="7734300" cy="5811838"/>
          </a:xfrm>
        </p:spPr>
        <p:txBody>
          <a:bodyPr vert="eaVert"/>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638941B0-F4D5-4460-BCAD-F7E2B41A8257}" type="datetimeFigureOut">
              <a:rPr lang="fr-FR" smtClean="0"/>
              <a:t>17/07/2026</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27C6CCC6-2BE5-4E42-96A4-D1E8E81A3D8E}" type="slidenum">
              <a:rPr lang="fr-FR" smtClean="0"/>
              <a:t>‹N°›</a:t>
            </a:fld>
            <a:endParaRPr lang="fr-FR"/>
          </a:p>
        </p:txBody>
      </p:sp>
    </p:spTree>
    <p:extLst>
      <p:ext uri="{BB962C8B-B14F-4D97-AF65-F5344CB8AC3E}">
        <p14:creationId xmlns:p14="http://schemas.microsoft.com/office/powerpoint/2010/main" val="190217751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contenu 2"/>
          <p:cNvSpPr>
            <a:spLocks noGrp="1"/>
          </p:cNvSpPr>
          <p:nvPr>
            <p:ph idx="1"/>
          </p:nvPr>
        </p:nvSpPr>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638941B0-F4D5-4460-BCAD-F7E2B41A8257}" type="datetimeFigureOut">
              <a:rPr lang="fr-FR" smtClean="0"/>
              <a:t>17/07/2026</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27C6CCC6-2BE5-4E42-96A4-D1E8E81A3D8E}" type="slidenum">
              <a:rPr lang="fr-FR" smtClean="0"/>
              <a:t>‹N°›</a:t>
            </a:fld>
            <a:endParaRPr lang="fr-FR"/>
          </a:p>
        </p:txBody>
      </p:sp>
    </p:spTree>
    <p:extLst>
      <p:ext uri="{BB962C8B-B14F-4D97-AF65-F5344CB8AC3E}">
        <p14:creationId xmlns:p14="http://schemas.microsoft.com/office/powerpoint/2010/main" val="384179564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831850" y="1709738"/>
            <a:ext cx="10515600" cy="2852737"/>
          </a:xfrm>
        </p:spPr>
        <p:txBody>
          <a:bodyPr anchor="b"/>
          <a:lstStyle>
            <a:lvl1pPr>
              <a:defRPr sz="6000"/>
            </a:lvl1pPr>
          </a:lstStyle>
          <a:p>
            <a:r>
              <a:rPr lang="fr-FR"/>
              <a:t>Modifiez le style du titre</a:t>
            </a:r>
          </a:p>
        </p:txBody>
      </p:sp>
      <p:sp>
        <p:nvSpPr>
          <p:cNvPr id="3" name="Espace réservé du texte 2"/>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fr-FR"/>
              <a:t>Modifiez les styles du texte du masque</a:t>
            </a:r>
          </a:p>
        </p:txBody>
      </p:sp>
      <p:sp>
        <p:nvSpPr>
          <p:cNvPr id="4" name="Espace réservé de la date 3"/>
          <p:cNvSpPr>
            <a:spLocks noGrp="1"/>
          </p:cNvSpPr>
          <p:nvPr>
            <p:ph type="dt" sz="half" idx="10"/>
          </p:nvPr>
        </p:nvSpPr>
        <p:spPr/>
        <p:txBody>
          <a:bodyPr/>
          <a:lstStyle/>
          <a:p>
            <a:fld id="{638941B0-F4D5-4460-BCAD-F7E2B41A8257}" type="datetimeFigureOut">
              <a:rPr lang="fr-FR" smtClean="0"/>
              <a:t>17/07/2026</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27C6CCC6-2BE5-4E42-96A4-D1E8E81A3D8E}" type="slidenum">
              <a:rPr lang="fr-FR" smtClean="0"/>
              <a:t>‹N°›</a:t>
            </a:fld>
            <a:endParaRPr lang="fr-FR"/>
          </a:p>
        </p:txBody>
      </p:sp>
    </p:spTree>
    <p:extLst>
      <p:ext uri="{BB962C8B-B14F-4D97-AF65-F5344CB8AC3E}">
        <p14:creationId xmlns:p14="http://schemas.microsoft.com/office/powerpoint/2010/main" val="346692345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contenu 2"/>
          <p:cNvSpPr>
            <a:spLocks noGrp="1"/>
          </p:cNvSpPr>
          <p:nvPr>
            <p:ph sz="half" idx="1"/>
          </p:nvPr>
        </p:nvSpPr>
        <p:spPr>
          <a:xfrm>
            <a:off x="838200" y="1825625"/>
            <a:ext cx="5181600" cy="4351338"/>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p:cNvSpPr>
            <a:spLocks noGrp="1"/>
          </p:cNvSpPr>
          <p:nvPr>
            <p:ph sz="half" idx="2"/>
          </p:nvPr>
        </p:nvSpPr>
        <p:spPr>
          <a:xfrm>
            <a:off x="6172200" y="1825625"/>
            <a:ext cx="5181600" cy="4351338"/>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p:cNvSpPr>
            <a:spLocks noGrp="1"/>
          </p:cNvSpPr>
          <p:nvPr>
            <p:ph type="dt" sz="half" idx="10"/>
          </p:nvPr>
        </p:nvSpPr>
        <p:spPr/>
        <p:txBody>
          <a:bodyPr/>
          <a:lstStyle/>
          <a:p>
            <a:fld id="{638941B0-F4D5-4460-BCAD-F7E2B41A8257}" type="datetimeFigureOut">
              <a:rPr lang="fr-FR" smtClean="0"/>
              <a:t>17/07/2026</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27C6CCC6-2BE5-4E42-96A4-D1E8E81A3D8E}" type="slidenum">
              <a:rPr lang="fr-FR" smtClean="0"/>
              <a:t>‹N°›</a:t>
            </a:fld>
            <a:endParaRPr lang="fr-FR"/>
          </a:p>
        </p:txBody>
      </p:sp>
    </p:spTree>
    <p:extLst>
      <p:ext uri="{BB962C8B-B14F-4D97-AF65-F5344CB8AC3E}">
        <p14:creationId xmlns:p14="http://schemas.microsoft.com/office/powerpoint/2010/main" val="37476322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839788" y="365125"/>
            <a:ext cx="10515600" cy="1325563"/>
          </a:xfrm>
        </p:spPr>
        <p:txBody>
          <a:bodyPr/>
          <a:lstStyle/>
          <a:p>
            <a:r>
              <a:rPr lang="fr-FR"/>
              <a:t>Modifiez le style du titre</a:t>
            </a:r>
          </a:p>
        </p:txBody>
      </p:sp>
      <p:sp>
        <p:nvSpPr>
          <p:cNvPr id="3" name="Espace réservé du texte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Modifiez les styles du texte du masque</a:t>
            </a:r>
          </a:p>
        </p:txBody>
      </p:sp>
      <p:sp>
        <p:nvSpPr>
          <p:cNvPr id="4" name="Espace réservé du contenu 3"/>
          <p:cNvSpPr>
            <a:spLocks noGrp="1"/>
          </p:cNvSpPr>
          <p:nvPr>
            <p:ph sz="half" idx="2"/>
          </p:nvPr>
        </p:nvSpPr>
        <p:spPr>
          <a:xfrm>
            <a:off x="839788" y="2505075"/>
            <a:ext cx="5157787" cy="3684588"/>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Modifiez les styles du texte du masque</a:t>
            </a:r>
          </a:p>
        </p:txBody>
      </p:sp>
      <p:sp>
        <p:nvSpPr>
          <p:cNvPr id="6" name="Espace réservé du contenu 5"/>
          <p:cNvSpPr>
            <a:spLocks noGrp="1"/>
          </p:cNvSpPr>
          <p:nvPr>
            <p:ph sz="quarter" idx="4"/>
          </p:nvPr>
        </p:nvSpPr>
        <p:spPr>
          <a:xfrm>
            <a:off x="6172200" y="2505075"/>
            <a:ext cx="5183188" cy="3684588"/>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p:cNvSpPr>
            <a:spLocks noGrp="1"/>
          </p:cNvSpPr>
          <p:nvPr>
            <p:ph type="dt" sz="half" idx="10"/>
          </p:nvPr>
        </p:nvSpPr>
        <p:spPr/>
        <p:txBody>
          <a:bodyPr/>
          <a:lstStyle/>
          <a:p>
            <a:fld id="{638941B0-F4D5-4460-BCAD-F7E2B41A8257}" type="datetimeFigureOut">
              <a:rPr lang="fr-FR" smtClean="0"/>
              <a:t>17/07/2026</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27C6CCC6-2BE5-4E42-96A4-D1E8E81A3D8E}" type="slidenum">
              <a:rPr lang="fr-FR" smtClean="0"/>
              <a:t>‹N°›</a:t>
            </a:fld>
            <a:endParaRPr lang="fr-FR"/>
          </a:p>
        </p:txBody>
      </p:sp>
    </p:spTree>
    <p:extLst>
      <p:ext uri="{BB962C8B-B14F-4D97-AF65-F5344CB8AC3E}">
        <p14:creationId xmlns:p14="http://schemas.microsoft.com/office/powerpoint/2010/main" val="261186659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e la date 2"/>
          <p:cNvSpPr>
            <a:spLocks noGrp="1"/>
          </p:cNvSpPr>
          <p:nvPr>
            <p:ph type="dt" sz="half" idx="10"/>
          </p:nvPr>
        </p:nvSpPr>
        <p:spPr/>
        <p:txBody>
          <a:bodyPr/>
          <a:lstStyle/>
          <a:p>
            <a:fld id="{638941B0-F4D5-4460-BCAD-F7E2B41A8257}" type="datetimeFigureOut">
              <a:rPr lang="fr-FR" smtClean="0"/>
              <a:t>17/07/2026</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27C6CCC6-2BE5-4E42-96A4-D1E8E81A3D8E}" type="slidenum">
              <a:rPr lang="fr-FR" smtClean="0"/>
              <a:t>‹N°›</a:t>
            </a:fld>
            <a:endParaRPr lang="fr-FR"/>
          </a:p>
        </p:txBody>
      </p:sp>
    </p:spTree>
    <p:extLst>
      <p:ext uri="{BB962C8B-B14F-4D97-AF65-F5344CB8AC3E}">
        <p14:creationId xmlns:p14="http://schemas.microsoft.com/office/powerpoint/2010/main" val="339585409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638941B0-F4D5-4460-BCAD-F7E2B41A8257}" type="datetimeFigureOut">
              <a:rPr lang="fr-FR" smtClean="0"/>
              <a:t>17/07/2026</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27C6CCC6-2BE5-4E42-96A4-D1E8E81A3D8E}" type="slidenum">
              <a:rPr lang="fr-FR" smtClean="0"/>
              <a:t>‹N°›</a:t>
            </a:fld>
            <a:endParaRPr lang="fr-FR"/>
          </a:p>
        </p:txBody>
      </p:sp>
    </p:spTree>
    <p:extLst>
      <p:ext uri="{BB962C8B-B14F-4D97-AF65-F5344CB8AC3E}">
        <p14:creationId xmlns:p14="http://schemas.microsoft.com/office/powerpoint/2010/main" val="40402013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du conten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Modifiez les styles du texte du masque</a:t>
            </a:r>
          </a:p>
        </p:txBody>
      </p:sp>
      <p:sp>
        <p:nvSpPr>
          <p:cNvPr id="5" name="Espace réservé de la date 4"/>
          <p:cNvSpPr>
            <a:spLocks noGrp="1"/>
          </p:cNvSpPr>
          <p:nvPr>
            <p:ph type="dt" sz="half" idx="10"/>
          </p:nvPr>
        </p:nvSpPr>
        <p:spPr/>
        <p:txBody>
          <a:bodyPr/>
          <a:lstStyle/>
          <a:p>
            <a:fld id="{638941B0-F4D5-4460-BCAD-F7E2B41A8257}" type="datetimeFigureOut">
              <a:rPr lang="fr-FR" smtClean="0"/>
              <a:t>17/07/2026</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27C6CCC6-2BE5-4E42-96A4-D1E8E81A3D8E}" type="slidenum">
              <a:rPr lang="fr-FR" smtClean="0"/>
              <a:t>‹N°›</a:t>
            </a:fld>
            <a:endParaRPr lang="fr-FR"/>
          </a:p>
        </p:txBody>
      </p:sp>
    </p:spTree>
    <p:extLst>
      <p:ext uri="{BB962C8B-B14F-4D97-AF65-F5344CB8AC3E}">
        <p14:creationId xmlns:p14="http://schemas.microsoft.com/office/powerpoint/2010/main" val="270640726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pour une image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Modifiez les styles du texte du masque</a:t>
            </a:r>
          </a:p>
        </p:txBody>
      </p:sp>
      <p:sp>
        <p:nvSpPr>
          <p:cNvPr id="5" name="Espace réservé de la date 4"/>
          <p:cNvSpPr>
            <a:spLocks noGrp="1"/>
          </p:cNvSpPr>
          <p:nvPr>
            <p:ph type="dt" sz="half" idx="10"/>
          </p:nvPr>
        </p:nvSpPr>
        <p:spPr/>
        <p:txBody>
          <a:bodyPr/>
          <a:lstStyle/>
          <a:p>
            <a:fld id="{638941B0-F4D5-4460-BCAD-F7E2B41A8257}" type="datetimeFigureOut">
              <a:rPr lang="fr-FR" smtClean="0"/>
              <a:t>17/07/2026</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27C6CCC6-2BE5-4E42-96A4-D1E8E81A3D8E}" type="slidenum">
              <a:rPr lang="fr-FR" smtClean="0"/>
              <a:t>‹N°›</a:t>
            </a:fld>
            <a:endParaRPr lang="fr-FR"/>
          </a:p>
        </p:txBody>
      </p:sp>
    </p:spTree>
    <p:extLst>
      <p:ext uri="{BB962C8B-B14F-4D97-AF65-F5344CB8AC3E}">
        <p14:creationId xmlns:p14="http://schemas.microsoft.com/office/powerpoint/2010/main" val="161090334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638941B0-F4D5-4460-BCAD-F7E2B41A8257}" type="datetimeFigureOut">
              <a:rPr lang="fr-FR" smtClean="0"/>
              <a:t>17/07/2026</a:t>
            </a:fld>
            <a:endParaRPr lang="fr-FR"/>
          </a:p>
        </p:txBody>
      </p:sp>
      <p:sp>
        <p:nvSpPr>
          <p:cNvPr id="5" name="Espace réservé du pied de page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fr-FR"/>
          </a:p>
        </p:txBody>
      </p:sp>
      <p:sp>
        <p:nvSpPr>
          <p:cNvPr id="6" name="Espace réservé du numéro de diapositive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27C6CCC6-2BE5-4E42-96A4-D1E8E81A3D8E}" type="slidenum">
              <a:rPr lang="fr-FR" smtClean="0"/>
              <a:t>‹N°›</a:t>
            </a:fld>
            <a:endParaRPr lang="fr-FR"/>
          </a:p>
        </p:txBody>
      </p:sp>
    </p:spTree>
    <p:extLst>
      <p:ext uri="{BB962C8B-B14F-4D97-AF65-F5344CB8AC3E}">
        <p14:creationId xmlns:p14="http://schemas.microsoft.com/office/powerpoint/2010/main" val="307112787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4.png"/><Relationship Id="rId7" Type="http://schemas.openxmlformats.org/officeDocument/2006/relationships/image" Target="../media/image24.png"/><Relationship Id="rId2" Type="http://schemas.openxmlformats.org/officeDocument/2006/relationships/notesSlide" Target="../notesSlides/notesSlide9.xml"/><Relationship Id="rId1" Type="http://schemas.openxmlformats.org/officeDocument/2006/relationships/slideLayout" Target="../slideLayouts/slideLayout1.xml"/><Relationship Id="rId6" Type="http://schemas.openxmlformats.org/officeDocument/2006/relationships/image" Target="../media/image23.svg"/><Relationship Id="rId5" Type="http://schemas.openxmlformats.org/officeDocument/2006/relationships/image" Target="../media/image27.png"/><Relationship Id="rId4" Type="http://schemas.openxmlformats.org/officeDocument/2006/relationships/image" Target="../media/image15.png"/></Relationships>
</file>

<file path=ppt/slides/_rels/slide11.xml.rels><?xml version="1.0" encoding="UTF-8" standalone="yes"?>
<Relationships xmlns="http://schemas.openxmlformats.org/package/2006/relationships"><Relationship Id="rId8" Type="http://schemas.openxmlformats.org/officeDocument/2006/relationships/image" Target="../media/image37.jpeg"/><Relationship Id="rId13" Type="http://schemas.openxmlformats.org/officeDocument/2006/relationships/image" Target="../media/image24.png"/><Relationship Id="rId3" Type="http://schemas.openxmlformats.org/officeDocument/2006/relationships/image" Target="../media/image32.png"/><Relationship Id="rId7" Type="http://schemas.openxmlformats.org/officeDocument/2006/relationships/image" Target="../media/image36.png"/><Relationship Id="rId12" Type="http://schemas.openxmlformats.org/officeDocument/2006/relationships/image" Target="../media/image41.sv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35.svg"/><Relationship Id="rId11" Type="http://schemas.openxmlformats.org/officeDocument/2006/relationships/image" Target="../media/image40.svg"/><Relationship Id="rId5" Type="http://schemas.openxmlformats.org/officeDocument/2006/relationships/image" Target="../media/image34.png"/><Relationship Id="rId10" Type="http://schemas.openxmlformats.org/officeDocument/2006/relationships/image" Target="../media/image39.svg"/><Relationship Id="rId4" Type="http://schemas.openxmlformats.org/officeDocument/2006/relationships/image" Target="../media/image33.png"/><Relationship Id="rId9" Type="http://schemas.openxmlformats.org/officeDocument/2006/relationships/image" Target="../media/image38.png"/></Relationships>
</file>

<file path=ppt/slides/_rels/slide12.xml.rels><?xml version="1.0" encoding="UTF-8" standalone="yes"?>
<Relationships xmlns="http://schemas.openxmlformats.org/package/2006/relationships"><Relationship Id="rId8" Type="http://schemas.openxmlformats.org/officeDocument/2006/relationships/image" Target="../media/image45.png"/><Relationship Id="rId13" Type="http://schemas.openxmlformats.org/officeDocument/2006/relationships/image" Target="../media/image50.png"/><Relationship Id="rId3" Type="http://schemas.openxmlformats.org/officeDocument/2006/relationships/image" Target="../media/image34.png"/><Relationship Id="rId7" Type="http://schemas.openxmlformats.org/officeDocument/2006/relationships/image" Target="../media/image44.png"/><Relationship Id="rId12" Type="http://schemas.openxmlformats.org/officeDocument/2006/relationships/image" Target="../media/image49.pn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43.png"/><Relationship Id="rId11" Type="http://schemas.openxmlformats.org/officeDocument/2006/relationships/image" Target="../media/image48.png"/><Relationship Id="rId5" Type="http://schemas.openxmlformats.org/officeDocument/2006/relationships/image" Target="../media/image42.png"/><Relationship Id="rId15" Type="http://schemas.openxmlformats.org/officeDocument/2006/relationships/image" Target="../media/image24.png"/><Relationship Id="rId10" Type="http://schemas.openxmlformats.org/officeDocument/2006/relationships/image" Target="../media/image47.jpeg"/><Relationship Id="rId4" Type="http://schemas.openxmlformats.org/officeDocument/2006/relationships/image" Target="../media/image38.png"/><Relationship Id="rId9" Type="http://schemas.openxmlformats.org/officeDocument/2006/relationships/image" Target="../media/image46.png"/><Relationship Id="rId14" Type="http://schemas.openxmlformats.org/officeDocument/2006/relationships/image" Target="../media/image51.png"/></Relationships>
</file>

<file path=ppt/slides/_rels/slide13.xml.rels><?xml version="1.0" encoding="UTF-8" standalone="yes"?>
<Relationships xmlns="http://schemas.openxmlformats.org/package/2006/relationships"><Relationship Id="rId3" Type="http://schemas.openxmlformats.org/officeDocument/2006/relationships/image" Target="../media/image52.png"/><Relationship Id="rId7" Type="http://schemas.openxmlformats.org/officeDocument/2006/relationships/image" Target="../media/image2.png"/><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55.svg"/><Relationship Id="rId5" Type="http://schemas.openxmlformats.org/officeDocument/2006/relationships/image" Target="../media/image54.jpeg"/><Relationship Id="rId4" Type="http://schemas.openxmlformats.org/officeDocument/2006/relationships/image" Target="../media/image53.png"/></Relationships>
</file>

<file path=ppt/slides/_rels/slide14.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image" Target="../media/image14.png"/><Relationship Id="rId7" Type="http://schemas.openxmlformats.org/officeDocument/2006/relationships/image" Target="../media/image23.svg"/><Relationship Id="rId2" Type="http://schemas.openxmlformats.org/officeDocument/2006/relationships/notesSlide" Target="../notesSlides/notesSlide13.xml"/><Relationship Id="rId1" Type="http://schemas.openxmlformats.org/officeDocument/2006/relationships/slideLayout" Target="../slideLayouts/slideLayout1.xml"/><Relationship Id="rId6" Type="http://schemas.openxmlformats.org/officeDocument/2006/relationships/image" Target="../media/image34.png"/><Relationship Id="rId5" Type="http://schemas.openxmlformats.org/officeDocument/2006/relationships/image" Target="../media/image27.png"/><Relationship Id="rId4" Type="http://schemas.openxmlformats.org/officeDocument/2006/relationships/image" Target="../media/image15.png"/></Relationships>
</file>

<file path=ppt/slides/_rels/slide15.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6.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24.png"/></Relationships>
</file>

<file path=ppt/slides/_rels/slide17.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24.png"/></Relationships>
</file>

<file path=ppt/slides/_rels/slide18.xml.rels><?xml version="1.0" encoding="UTF-8" standalone="yes"?>
<Relationships xmlns="http://schemas.openxmlformats.org/package/2006/relationships"><Relationship Id="rId3" Type="http://schemas.openxmlformats.org/officeDocument/2006/relationships/image" Target="../media/image59.jpe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24.png"/></Relationships>
</file>

<file path=ppt/slides/_rels/slide19.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24.png"/></Relationships>
</file>

<file path=ppt/slides/_rels/slide2.xml.rels><?xml version="1.0" encoding="UTF-8" standalone="yes"?>
<Relationships xmlns="http://schemas.openxmlformats.org/package/2006/relationships"><Relationship Id="rId8" Type="http://schemas.openxmlformats.org/officeDocument/2006/relationships/image" Target="../media/image8.jpeg"/><Relationship Id="rId3" Type="http://schemas.openxmlformats.org/officeDocument/2006/relationships/image" Target="../media/image3.jpeg"/><Relationship Id="rId7" Type="http://schemas.openxmlformats.org/officeDocument/2006/relationships/image" Target="../media/image7.jpeg"/><Relationship Id="rId12"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6.png"/><Relationship Id="rId11" Type="http://schemas.openxmlformats.org/officeDocument/2006/relationships/image" Target="../media/image11.jpeg"/><Relationship Id="rId5" Type="http://schemas.openxmlformats.org/officeDocument/2006/relationships/image" Target="../media/image5.jpeg"/><Relationship Id="rId10" Type="http://schemas.openxmlformats.org/officeDocument/2006/relationships/image" Target="../media/image10.jpeg"/><Relationship Id="rId4" Type="http://schemas.openxmlformats.org/officeDocument/2006/relationships/image" Target="../media/image4.jpeg"/><Relationship Id="rId9" Type="http://schemas.openxmlformats.org/officeDocument/2006/relationships/image" Target="../media/image9.jpeg"/></Relationships>
</file>

<file path=ppt/slides/_rels/slide20.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24.png"/></Relationships>
</file>

<file path=ppt/slides/_rels/slide21.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24.png"/></Relationships>
</file>

<file path=ppt/slides/_rels/slide22.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image" Target="../media/image57.png"/><Relationship Id="rId7" Type="http://schemas.openxmlformats.org/officeDocument/2006/relationships/image" Target="../media/image21.svg"/><Relationship Id="rId2" Type="http://schemas.openxmlformats.org/officeDocument/2006/relationships/notesSlide" Target="../notesSlides/notesSlide21.xml"/><Relationship Id="rId1" Type="http://schemas.openxmlformats.org/officeDocument/2006/relationships/slideLayout" Target="../slideLayouts/slideLayout2.xml"/><Relationship Id="rId6" Type="http://schemas.openxmlformats.org/officeDocument/2006/relationships/image" Target="../media/image60.png"/><Relationship Id="rId5" Type="http://schemas.openxmlformats.org/officeDocument/2006/relationships/image" Target="../media/image63.png"/><Relationship Id="rId4" Type="http://schemas.openxmlformats.org/officeDocument/2006/relationships/image" Target="../media/image58.png"/></Relationships>
</file>

<file path=ppt/slides/_rels/slide23.xml.rels><?xml version="1.0" encoding="UTF-8" standalone="yes"?>
<Relationships xmlns="http://schemas.openxmlformats.org/package/2006/relationships"><Relationship Id="rId8" Type="http://schemas.openxmlformats.org/officeDocument/2006/relationships/image" Target="../media/image63.png"/><Relationship Id="rId3" Type="http://schemas.openxmlformats.org/officeDocument/2006/relationships/image" Target="../media/image61.png"/><Relationship Id="rId7" Type="http://schemas.openxmlformats.org/officeDocument/2006/relationships/image" Target="../media/image65.png"/><Relationship Id="rId2" Type="http://schemas.openxmlformats.org/officeDocument/2006/relationships/notesSlide" Target="../notesSlides/notesSlide22.xml"/><Relationship Id="rId1" Type="http://schemas.openxmlformats.org/officeDocument/2006/relationships/slideLayout" Target="../slideLayouts/slideLayout2.xml"/><Relationship Id="rId6" Type="http://schemas.openxmlformats.org/officeDocument/2006/relationships/image" Target="../media/image64.png"/><Relationship Id="rId5" Type="http://schemas.openxmlformats.org/officeDocument/2006/relationships/image" Target="../media/image59.jpeg"/><Relationship Id="rId10" Type="http://schemas.openxmlformats.org/officeDocument/2006/relationships/image" Target="../media/image2.png"/><Relationship Id="rId4" Type="http://schemas.openxmlformats.org/officeDocument/2006/relationships/image" Target="../media/image62.png"/><Relationship Id="rId9" Type="http://schemas.openxmlformats.org/officeDocument/2006/relationships/image" Target="../media/image21.svg"/></Relationships>
</file>

<file path=ppt/slides/_rels/slide24.xml.rels><?xml version="1.0" encoding="UTF-8" standalone="yes"?>
<Relationships xmlns="http://schemas.openxmlformats.org/package/2006/relationships"><Relationship Id="rId8" Type="http://schemas.openxmlformats.org/officeDocument/2006/relationships/image" Target="../media/image23.svg"/><Relationship Id="rId3" Type="http://schemas.openxmlformats.org/officeDocument/2006/relationships/image" Target="../media/image14.png"/><Relationship Id="rId7" Type="http://schemas.openxmlformats.org/officeDocument/2006/relationships/image" Target="../media/image34.png"/><Relationship Id="rId2" Type="http://schemas.openxmlformats.org/officeDocument/2006/relationships/notesSlide" Target="../notesSlides/notesSlide23.xml"/><Relationship Id="rId1" Type="http://schemas.openxmlformats.org/officeDocument/2006/relationships/slideLayout" Target="../slideLayouts/slideLayout1.xml"/><Relationship Id="rId6" Type="http://schemas.openxmlformats.org/officeDocument/2006/relationships/image" Target="../media/image56.png"/><Relationship Id="rId5" Type="http://schemas.openxmlformats.org/officeDocument/2006/relationships/image" Target="../media/image27.png"/><Relationship Id="rId4" Type="http://schemas.openxmlformats.org/officeDocument/2006/relationships/image" Target="../media/image15.png"/><Relationship Id="rId9" Type="http://schemas.openxmlformats.org/officeDocument/2006/relationships/image" Target="../media/image24.png"/></Relationships>
</file>

<file path=ppt/slides/_rels/slide2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8.sv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8" Type="http://schemas.openxmlformats.org/officeDocument/2006/relationships/image" Target="../media/image21.svg"/><Relationship Id="rId3" Type="http://schemas.openxmlformats.org/officeDocument/2006/relationships/slide" Target="slide27.xml"/><Relationship Id="rId7" Type="http://schemas.openxmlformats.org/officeDocument/2006/relationships/image" Target="../media/image68.svg"/><Relationship Id="rId2" Type="http://schemas.openxmlformats.org/officeDocument/2006/relationships/notesSlide" Target="../notesSlides/notesSlide24.xml"/><Relationship Id="rId1" Type="http://schemas.openxmlformats.org/officeDocument/2006/relationships/slideLayout" Target="../slideLayouts/slideLayout2.xml"/><Relationship Id="rId6" Type="http://schemas.openxmlformats.org/officeDocument/2006/relationships/slide" Target="slide25.xml"/><Relationship Id="rId5" Type="http://schemas.openxmlformats.org/officeDocument/2006/relationships/image" Target="../media/image67.svg"/><Relationship Id="rId4" Type="http://schemas.openxmlformats.org/officeDocument/2006/relationships/image" Target="../media/image66.jpeg"/><Relationship Id="rId9" Type="http://schemas.openxmlformats.org/officeDocument/2006/relationships/image" Target="../media/image2.png"/></Relationships>
</file>

<file path=ppt/slides/_rels/slide2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5.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28.xml.rels><?xml version="1.0" encoding="UTF-8" standalone="yes"?>
<Relationships xmlns="http://schemas.openxmlformats.org/package/2006/relationships"><Relationship Id="rId8" Type="http://schemas.openxmlformats.org/officeDocument/2006/relationships/image" Target="../media/image34.png"/><Relationship Id="rId3" Type="http://schemas.openxmlformats.org/officeDocument/2006/relationships/image" Target="../media/image14.png"/><Relationship Id="rId7" Type="http://schemas.openxmlformats.org/officeDocument/2006/relationships/image" Target="../media/image69.jpeg"/><Relationship Id="rId2" Type="http://schemas.openxmlformats.org/officeDocument/2006/relationships/notesSlide" Target="../notesSlides/notesSlide26.xml"/><Relationship Id="rId1" Type="http://schemas.openxmlformats.org/officeDocument/2006/relationships/slideLayout" Target="../slideLayouts/slideLayout1.xml"/><Relationship Id="rId6" Type="http://schemas.openxmlformats.org/officeDocument/2006/relationships/image" Target="../media/image56.png"/><Relationship Id="rId5" Type="http://schemas.openxmlformats.org/officeDocument/2006/relationships/image" Target="../media/image27.png"/><Relationship Id="rId10" Type="http://schemas.openxmlformats.org/officeDocument/2006/relationships/image" Target="../media/image24.png"/><Relationship Id="rId4" Type="http://schemas.openxmlformats.org/officeDocument/2006/relationships/image" Target="../media/image15.png"/><Relationship Id="rId9" Type="http://schemas.openxmlformats.org/officeDocument/2006/relationships/image" Target="../media/image23.svg"/></Relationships>
</file>

<file path=ppt/slides/_rels/slide2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8.sv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image" Target="../media/image17.svg"/><Relationship Id="rId3" Type="http://schemas.openxmlformats.org/officeDocument/2006/relationships/image" Target="../media/image12.png"/><Relationship Id="rId7" Type="http://schemas.openxmlformats.org/officeDocument/2006/relationships/image" Target="../media/image16.png"/><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png"/><Relationship Id="rId9" Type="http://schemas.openxmlformats.org/officeDocument/2006/relationships/image" Target="../media/image2.png"/></Relationships>
</file>

<file path=ppt/slides/_rels/slide30.xml.rels><?xml version="1.0" encoding="UTF-8" standalone="yes"?>
<Relationships xmlns="http://schemas.openxmlformats.org/package/2006/relationships"><Relationship Id="rId3" Type="http://schemas.openxmlformats.org/officeDocument/2006/relationships/image" Target="../media/image70.jpeg"/><Relationship Id="rId7" Type="http://schemas.openxmlformats.org/officeDocument/2006/relationships/image" Target="../media/image2.png"/><Relationship Id="rId2" Type="http://schemas.openxmlformats.org/officeDocument/2006/relationships/notesSlide" Target="../notesSlides/notesSlide27.xml"/><Relationship Id="rId1" Type="http://schemas.openxmlformats.org/officeDocument/2006/relationships/slideLayout" Target="../slideLayouts/slideLayout2.xml"/><Relationship Id="rId6" Type="http://schemas.openxmlformats.org/officeDocument/2006/relationships/image" Target="../media/image21.svg"/><Relationship Id="rId5" Type="http://schemas.openxmlformats.org/officeDocument/2006/relationships/slide" Target="slide31.xml"/><Relationship Id="rId4" Type="http://schemas.openxmlformats.org/officeDocument/2006/relationships/slide" Target="slide29.xml"/></Relationships>
</file>

<file path=ppt/slides/_rels/slide3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8.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32.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notesSlide" Target="../notesSlides/notesSlide29.xml"/><Relationship Id="rId1" Type="http://schemas.openxmlformats.org/officeDocument/2006/relationships/slideLayout" Target="../slideLayouts/slideLayout2.xml"/><Relationship Id="rId5" Type="http://schemas.openxmlformats.org/officeDocument/2006/relationships/image" Target="../media/image24.png"/><Relationship Id="rId4" Type="http://schemas.openxmlformats.org/officeDocument/2006/relationships/image" Target="../media/image72.png"/></Relationships>
</file>

<file path=ppt/slides/_rels/slide33.xml.rels><?xml version="1.0" encoding="UTF-8" standalone="yes"?>
<Relationships xmlns="http://schemas.openxmlformats.org/package/2006/relationships"><Relationship Id="rId8" Type="http://schemas.openxmlformats.org/officeDocument/2006/relationships/image" Target="../media/image34.png"/><Relationship Id="rId3" Type="http://schemas.openxmlformats.org/officeDocument/2006/relationships/image" Target="../media/image14.png"/><Relationship Id="rId7" Type="http://schemas.openxmlformats.org/officeDocument/2006/relationships/image" Target="../media/image69.jpeg"/><Relationship Id="rId2" Type="http://schemas.openxmlformats.org/officeDocument/2006/relationships/notesSlide" Target="../notesSlides/notesSlide30.xml"/><Relationship Id="rId1" Type="http://schemas.openxmlformats.org/officeDocument/2006/relationships/slideLayout" Target="../slideLayouts/slideLayout1.xml"/><Relationship Id="rId6" Type="http://schemas.openxmlformats.org/officeDocument/2006/relationships/image" Target="../media/image56.png"/><Relationship Id="rId11" Type="http://schemas.openxmlformats.org/officeDocument/2006/relationships/image" Target="../media/image24.png"/><Relationship Id="rId5" Type="http://schemas.openxmlformats.org/officeDocument/2006/relationships/image" Target="../media/image27.png"/><Relationship Id="rId10" Type="http://schemas.openxmlformats.org/officeDocument/2006/relationships/image" Target="../media/image23.svg"/><Relationship Id="rId4" Type="http://schemas.openxmlformats.org/officeDocument/2006/relationships/image" Target="../media/image15.png"/><Relationship Id="rId9" Type="http://schemas.openxmlformats.org/officeDocument/2006/relationships/image" Target="../media/image73.png"/></Relationships>
</file>

<file path=ppt/slides/_rels/slide34.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8" Type="http://schemas.openxmlformats.org/officeDocument/2006/relationships/image" Target="../media/image80.png"/><Relationship Id="rId13" Type="http://schemas.openxmlformats.org/officeDocument/2006/relationships/image" Target="../media/image85.png"/><Relationship Id="rId3" Type="http://schemas.openxmlformats.org/officeDocument/2006/relationships/image" Target="../media/image75.png"/><Relationship Id="rId7" Type="http://schemas.openxmlformats.org/officeDocument/2006/relationships/image" Target="../media/image79.png"/><Relationship Id="rId12" Type="http://schemas.openxmlformats.org/officeDocument/2006/relationships/image" Target="../media/image84.png"/><Relationship Id="rId17" Type="http://schemas.openxmlformats.org/officeDocument/2006/relationships/image" Target="../media/image89.png"/><Relationship Id="rId2" Type="http://schemas.openxmlformats.org/officeDocument/2006/relationships/image" Target="../media/image74.png"/><Relationship Id="rId16" Type="http://schemas.openxmlformats.org/officeDocument/2006/relationships/image" Target="../media/image88.png"/><Relationship Id="rId1" Type="http://schemas.openxmlformats.org/officeDocument/2006/relationships/slideLayout" Target="../slideLayouts/slideLayout2.xml"/><Relationship Id="rId6" Type="http://schemas.openxmlformats.org/officeDocument/2006/relationships/image" Target="../media/image78.png"/><Relationship Id="rId11" Type="http://schemas.openxmlformats.org/officeDocument/2006/relationships/image" Target="../media/image83.png"/><Relationship Id="rId5" Type="http://schemas.openxmlformats.org/officeDocument/2006/relationships/image" Target="../media/image77.png"/><Relationship Id="rId15" Type="http://schemas.openxmlformats.org/officeDocument/2006/relationships/image" Target="../media/image87.png"/><Relationship Id="rId10" Type="http://schemas.openxmlformats.org/officeDocument/2006/relationships/image" Target="../media/image82.png"/><Relationship Id="rId4" Type="http://schemas.openxmlformats.org/officeDocument/2006/relationships/image" Target="../media/image76.png"/><Relationship Id="rId9" Type="http://schemas.openxmlformats.org/officeDocument/2006/relationships/image" Target="../media/image81.png"/><Relationship Id="rId14" Type="http://schemas.openxmlformats.org/officeDocument/2006/relationships/image" Target="../media/image86.png"/></Relationships>
</file>

<file path=ppt/slides/_rels/slide36.xml.rels><?xml version="1.0" encoding="UTF-8" standalone="yes"?>
<Relationships xmlns="http://schemas.openxmlformats.org/package/2006/relationships"><Relationship Id="rId3" Type="http://schemas.openxmlformats.org/officeDocument/2006/relationships/image" Target="../media/image90.png"/><Relationship Id="rId2" Type="http://schemas.openxmlformats.org/officeDocument/2006/relationships/notesSlide" Target="../notesSlides/notesSlide32.xml"/><Relationship Id="rId1" Type="http://schemas.openxmlformats.org/officeDocument/2006/relationships/slideLayout" Target="../slideLayouts/slideLayout2.xml"/><Relationship Id="rId4" Type="http://schemas.openxmlformats.org/officeDocument/2006/relationships/image" Target="../media/image24.png"/></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8.sv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8" Type="http://schemas.openxmlformats.org/officeDocument/2006/relationships/image" Target="../media/image21.svg"/><Relationship Id="rId3" Type="http://schemas.openxmlformats.org/officeDocument/2006/relationships/slide" Target="slide6.xml"/><Relationship Id="rId7" Type="http://schemas.openxmlformats.org/officeDocument/2006/relationships/image" Target="../media/image20.svg"/><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image" Target="../media/image19.svg"/><Relationship Id="rId5" Type="http://schemas.openxmlformats.org/officeDocument/2006/relationships/image" Target="../media/image14.png"/><Relationship Id="rId4" Type="http://schemas.openxmlformats.org/officeDocument/2006/relationships/slide" Target="slide4.xml"/><Relationship Id="rId9" Type="http://schemas.openxmlformats.org/officeDocument/2006/relationships/image" Target="../media/image2.png"/></Relationships>
</file>

<file path=ppt/slides/_rels/slide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image" Target="../media/image24.png"/><Relationship Id="rId5" Type="http://schemas.openxmlformats.org/officeDocument/2006/relationships/image" Target="../media/image23.svg"/><Relationship Id="rId4" Type="http://schemas.openxmlformats.org/officeDocument/2006/relationships/image" Target="../media/image15.png"/></Relationships>
</file>

<file path=ppt/slides/_rels/slide8.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image" Target="../media/image2.png"/><Relationship Id="rId4" Type="http://schemas.openxmlformats.org/officeDocument/2006/relationships/image" Target="../media/image26.png"/></Relationships>
</file>

<file path=ppt/slides/_rels/slide9.xml.rels><?xml version="1.0" encoding="UTF-8" standalone="yes"?>
<Relationships xmlns="http://schemas.openxmlformats.org/package/2006/relationships"><Relationship Id="rId8" Type="http://schemas.microsoft.com/office/2007/relationships/hdphoto" Target="../media/hdphoto1.wdp"/><Relationship Id="rId3" Type="http://schemas.openxmlformats.org/officeDocument/2006/relationships/image" Target="../media/image27.png"/><Relationship Id="rId7" Type="http://schemas.openxmlformats.org/officeDocument/2006/relationships/image" Target="../media/image31.pn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30.png"/><Relationship Id="rId5" Type="http://schemas.openxmlformats.org/officeDocument/2006/relationships/image" Target="../media/image29.png"/><Relationship Id="rId4" Type="http://schemas.openxmlformats.org/officeDocument/2006/relationships/image" Target="../media/image28.png"/><Relationship Id="rId9"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800048F8-8425-B72C-EDAA-4B7878066E6C}"/>
              </a:ext>
            </a:extLst>
          </p:cNvPr>
          <p:cNvPicPr>
            <a:picLocks noChangeAspect="1"/>
          </p:cNvPicPr>
          <p:nvPr/>
        </p:nvPicPr>
        <p:blipFill>
          <a:blip r:embed="rId3">
            <a:alphaModFix amt="33000"/>
          </a:blip>
          <a:stretch>
            <a:fillRect/>
          </a:stretch>
        </p:blipFill>
        <p:spPr>
          <a:xfrm>
            <a:off x="2781300" y="0"/>
            <a:ext cx="10287000" cy="6858000"/>
          </a:xfrm>
          <a:prstGeom prst="rect">
            <a:avLst/>
          </a:prstGeom>
        </p:spPr>
      </p:pic>
      <p:sp>
        <p:nvSpPr>
          <p:cNvPr id="4" name="Rectangle 3">
            <a:extLst>
              <a:ext uri="{FF2B5EF4-FFF2-40B4-BE49-F238E27FC236}">
                <a16:creationId xmlns:a16="http://schemas.microsoft.com/office/drawing/2014/main" id="{3D03B664-982F-93C9-69DD-99AE7162748F}"/>
              </a:ext>
            </a:extLst>
          </p:cNvPr>
          <p:cNvSpPr/>
          <p:nvPr/>
        </p:nvSpPr>
        <p:spPr>
          <a:xfrm>
            <a:off x="-2140" y="-3767"/>
            <a:ext cx="2784771" cy="6858127"/>
          </a:xfrm>
          <a:prstGeom prst="rect">
            <a:avLst/>
          </a:prstGeom>
          <a:solidFill>
            <a:srgbClr val="544F9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4400" b="1">
              <a:latin typeface="Aptos Display"/>
            </a:endParaRPr>
          </a:p>
        </p:txBody>
      </p:sp>
      <p:sp>
        <p:nvSpPr>
          <p:cNvPr id="6" name="TextBox 5">
            <a:extLst>
              <a:ext uri="{FF2B5EF4-FFF2-40B4-BE49-F238E27FC236}">
                <a16:creationId xmlns:a16="http://schemas.microsoft.com/office/drawing/2014/main" id="{B48E95AF-4A66-3E42-7E0D-90F4D65E4855}"/>
              </a:ext>
            </a:extLst>
          </p:cNvPr>
          <p:cNvSpPr txBox="1"/>
          <p:nvPr/>
        </p:nvSpPr>
        <p:spPr>
          <a:xfrm>
            <a:off x="2931790" y="5406361"/>
            <a:ext cx="9425340" cy="120032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7200" b="1">
                <a:solidFill>
                  <a:srgbClr val="544F98"/>
                </a:solidFill>
                <a:latin typeface="Aptos Display"/>
                <a:ea typeface="Roboto"/>
                <a:cs typeface="Roboto"/>
              </a:rPr>
              <a:t>STUDENTENJOBS</a:t>
            </a:r>
            <a:endParaRPr lang="en-US" sz="7200" b="1">
              <a:solidFill>
                <a:srgbClr val="544F98"/>
              </a:solidFill>
              <a:latin typeface="Aptos Display"/>
            </a:endParaRPr>
          </a:p>
        </p:txBody>
      </p:sp>
      <p:pic>
        <p:nvPicPr>
          <p:cNvPr id="3" name="Picture 2">
            <a:extLst>
              <a:ext uri="{FF2B5EF4-FFF2-40B4-BE49-F238E27FC236}">
                <a16:creationId xmlns:a16="http://schemas.microsoft.com/office/drawing/2014/main" id="{446B5AB6-F503-A787-1604-57175D3713AD}"/>
              </a:ext>
            </a:extLst>
          </p:cNvPr>
          <p:cNvPicPr>
            <a:picLocks noChangeAspect="1"/>
          </p:cNvPicPr>
          <p:nvPr/>
        </p:nvPicPr>
        <p:blipFill>
          <a:blip r:embed="rId4"/>
          <a:stretch>
            <a:fillRect/>
          </a:stretch>
        </p:blipFill>
        <p:spPr>
          <a:xfrm rot="16200000">
            <a:off x="-1943780" y="2554740"/>
            <a:ext cx="6521905" cy="1770291"/>
          </a:xfrm>
          <a:prstGeom prst="rect">
            <a:avLst/>
          </a:prstGeom>
        </p:spPr>
      </p:pic>
    </p:spTree>
    <p:extLst>
      <p:ext uri="{BB962C8B-B14F-4D97-AF65-F5344CB8AC3E}">
        <p14:creationId xmlns:p14="http://schemas.microsoft.com/office/powerpoint/2010/main" val="271831582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D4C2EDC8-13E2-A0EA-59B3-FCA759EF1393}"/>
            </a:ext>
          </a:extLst>
        </p:cNvPr>
        <p:cNvGrpSpPr/>
        <p:nvPr/>
      </p:nvGrpSpPr>
      <p:grpSpPr>
        <a:xfrm>
          <a:off x="0" y="0"/>
          <a:ext cx="0" cy="0"/>
          <a:chOff x="0" y="0"/>
          <a:chExt cx="0" cy="0"/>
        </a:xfrm>
      </p:grpSpPr>
      <p:cxnSp>
        <p:nvCxnSpPr>
          <p:cNvPr id="9" name="Connecteur droit avec flèche 8">
            <a:extLst>
              <a:ext uri="{FF2B5EF4-FFF2-40B4-BE49-F238E27FC236}">
                <a16:creationId xmlns:a16="http://schemas.microsoft.com/office/drawing/2014/main" id="{48E54587-9ED2-70ED-3398-4240813A2A59}"/>
              </a:ext>
            </a:extLst>
          </p:cNvPr>
          <p:cNvCxnSpPr>
            <a:cxnSpLocks/>
          </p:cNvCxnSpPr>
          <p:nvPr/>
        </p:nvCxnSpPr>
        <p:spPr>
          <a:xfrm>
            <a:off x="466344" y="4069080"/>
            <a:ext cx="11448288" cy="64008"/>
          </a:xfrm>
          <a:prstGeom prst="straightConnector1">
            <a:avLst/>
          </a:prstGeom>
          <a:ln w="63500">
            <a:solidFill>
              <a:srgbClr val="544F98"/>
            </a:solidFill>
            <a:tailEnd type="triangle" w="lg" len="lg"/>
          </a:ln>
        </p:spPr>
        <p:style>
          <a:lnRef idx="2">
            <a:schemeClr val="accent1"/>
          </a:lnRef>
          <a:fillRef idx="0">
            <a:schemeClr val="accent1"/>
          </a:fillRef>
          <a:effectRef idx="1">
            <a:schemeClr val="accent1"/>
          </a:effectRef>
          <a:fontRef idx="minor">
            <a:schemeClr val="tx1"/>
          </a:fontRef>
        </p:style>
      </p:cxnSp>
      <p:sp>
        <p:nvSpPr>
          <p:cNvPr id="14" name="Ellipse 13">
            <a:extLst>
              <a:ext uri="{FF2B5EF4-FFF2-40B4-BE49-F238E27FC236}">
                <a16:creationId xmlns:a16="http://schemas.microsoft.com/office/drawing/2014/main" id="{D2405D8F-034E-6820-6806-2E616D2A6FBD}"/>
              </a:ext>
            </a:extLst>
          </p:cNvPr>
          <p:cNvSpPr/>
          <p:nvPr/>
        </p:nvSpPr>
        <p:spPr>
          <a:xfrm>
            <a:off x="457200" y="3950208"/>
            <a:ext cx="237744" cy="256032"/>
          </a:xfrm>
          <a:prstGeom prst="ellipse">
            <a:avLst/>
          </a:prstGeom>
          <a:solidFill>
            <a:schemeClr val="accent5">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15" name="Ellipse 14">
            <a:extLst>
              <a:ext uri="{FF2B5EF4-FFF2-40B4-BE49-F238E27FC236}">
                <a16:creationId xmlns:a16="http://schemas.microsoft.com/office/drawing/2014/main" id="{38D4EF2E-03A5-CE8F-F828-91B4A930E8AC}"/>
              </a:ext>
            </a:extLst>
          </p:cNvPr>
          <p:cNvSpPr/>
          <p:nvPr/>
        </p:nvSpPr>
        <p:spPr>
          <a:xfrm>
            <a:off x="2212034" y="3925824"/>
            <a:ext cx="237744" cy="256032"/>
          </a:xfrm>
          <a:prstGeom prst="ellipse">
            <a:avLst/>
          </a:prstGeom>
          <a:solidFill>
            <a:schemeClr val="accent5">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17" name="Ellipse 16">
            <a:extLst>
              <a:ext uri="{FF2B5EF4-FFF2-40B4-BE49-F238E27FC236}">
                <a16:creationId xmlns:a16="http://schemas.microsoft.com/office/drawing/2014/main" id="{193D56CA-E2D4-76AA-B344-EBB080A44553}"/>
              </a:ext>
            </a:extLst>
          </p:cNvPr>
          <p:cNvSpPr/>
          <p:nvPr/>
        </p:nvSpPr>
        <p:spPr>
          <a:xfrm>
            <a:off x="3945532" y="3950208"/>
            <a:ext cx="237744" cy="256032"/>
          </a:xfrm>
          <a:prstGeom prst="ellipse">
            <a:avLst/>
          </a:prstGeom>
          <a:solidFill>
            <a:srgbClr val="544F9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18" name="Ellipse 17">
            <a:extLst>
              <a:ext uri="{FF2B5EF4-FFF2-40B4-BE49-F238E27FC236}">
                <a16:creationId xmlns:a16="http://schemas.microsoft.com/office/drawing/2014/main" id="{233487B6-DB17-7B48-84C5-F3338C90DEA3}"/>
              </a:ext>
            </a:extLst>
          </p:cNvPr>
          <p:cNvSpPr/>
          <p:nvPr/>
        </p:nvSpPr>
        <p:spPr>
          <a:xfrm>
            <a:off x="5737311" y="4000500"/>
            <a:ext cx="237744" cy="256032"/>
          </a:xfrm>
          <a:prstGeom prst="ellipse">
            <a:avLst/>
          </a:prstGeom>
          <a:solidFill>
            <a:srgbClr val="544F9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19" name="Ellipse 18">
            <a:extLst>
              <a:ext uri="{FF2B5EF4-FFF2-40B4-BE49-F238E27FC236}">
                <a16:creationId xmlns:a16="http://schemas.microsoft.com/office/drawing/2014/main" id="{C49039C3-CC7C-FCFC-DD9E-B768F0F65F49}"/>
              </a:ext>
            </a:extLst>
          </p:cNvPr>
          <p:cNvSpPr/>
          <p:nvPr/>
        </p:nvSpPr>
        <p:spPr>
          <a:xfrm>
            <a:off x="7610856" y="4000500"/>
            <a:ext cx="237744" cy="256032"/>
          </a:xfrm>
          <a:prstGeom prst="ellipse">
            <a:avLst/>
          </a:prstGeom>
          <a:solidFill>
            <a:srgbClr val="544F9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22" name="Ellipse 21">
            <a:extLst>
              <a:ext uri="{FF2B5EF4-FFF2-40B4-BE49-F238E27FC236}">
                <a16:creationId xmlns:a16="http://schemas.microsoft.com/office/drawing/2014/main" id="{A4D15BC5-063F-C124-AAE2-F0CDDDDFE64E}"/>
              </a:ext>
            </a:extLst>
          </p:cNvPr>
          <p:cNvSpPr/>
          <p:nvPr/>
        </p:nvSpPr>
        <p:spPr>
          <a:xfrm>
            <a:off x="9692640" y="4005072"/>
            <a:ext cx="237744" cy="256032"/>
          </a:xfrm>
          <a:prstGeom prst="ellipse">
            <a:avLst/>
          </a:prstGeom>
          <a:solidFill>
            <a:srgbClr val="544F9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pic>
        <p:nvPicPr>
          <p:cNvPr id="1026" name="Picture 2" descr="Teen - Free people icons">
            <a:extLst>
              <a:ext uri="{FF2B5EF4-FFF2-40B4-BE49-F238E27FC236}">
                <a16:creationId xmlns:a16="http://schemas.microsoft.com/office/drawing/2014/main" id="{918CB16F-3CA8-3D5D-825F-16133CAA6C8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9421" y="2588059"/>
            <a:ext cx="1111045" cy="1111045"/>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Cleaning Illustrations - Free Download in SVG, PNG">
            <a:extLst>
              <a:ext uri="{FF2B5EF4-FFF2-40B4-BE49-F238E27FC236}">
                <a16:creationId xmlns:a16="http://schemas.microsoft.com/office/drawing/2014/main" id="{DD14284C-0E5B-A0D3-7532-62A207A8D8D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821266" y="2387658"/>
            <a:ext cx="2120699" cy="1336575"/>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2" descr="Businessman, creative, idea icon - Download on Iconfinder">
            <a:extLst>
              <a:ext uri="{FF2B5EF4-FFF2-40B4-BE49-F238E27FC236}">
                <a16:creationId xmlns:a16="http://schemas.microsoft.com/office/drawing/2014/main" id="{16818D46-09E0-C75E-0B10-086CEF2BC3BC}"/>
              </a:ext>
            </a:extLst>
          </p:cNvPr>
          <p:cNvPicPr>
            <a:picLocks noChangeAspect="1" noChangeArrowheads="1"/>
          </p:cNvPicPr>
          <p:nvPr/>
        </p:nvPicPr>
        <p:blipFill>
          <a:blip r:embed="rId5">
            <a:duotone>
              <a:schemeClr val="accent1">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914681" y="4356984"/>
            <a:ext cx="759297" cy="759297"/>
          </a:xfrm>
          <a:prstGeom prst="rect">
            <a:avLst/>
          </a:prstGeom>
          <a:noFill/>
          <a:extLst>
            <a:ext uri="{909E8E84-426E-40DD-AFC4-6F175D3DCCD1}">
              <a14:hiddenFill xmlns:a14="http://schemas.microsoft.com/office/drawing/2010/main">
                <a:solidFill>
                  <a:srgbClr val="FFFFFF"/>
                </a:solidFill>
              </a14:hiddenFill>
            </a:ext>
          </a:extLst>
        </p:spPr>
      </p:pic>
      <p:pic>
        <p:nvPicPr>
          <p:cNvPr id="4" name="Graphic 3" descr="Badge Tick1 contour">
            <a:extLst>
              <a:ext uri="{FF2B5EF4-FFF2-40B4-BE49-F238E27FC236}">
                <a16:creationId xmlns:a16="http://schemas.microsoft.com/office/drawing/2014/main" id="{8ED5F158-876D-5C05-7969-DA935DAE1606}"/>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264160" y="4337579"/>
            <a:ext cx="629920" cy="619760"/>
          </a:xfrm>
          <a:prstGeom prst="rect">
            <a:avLst/>
          </a:prstGeom>
        </p:spPr>
      </p:pic>
      <p:pic>
        <p:nvPicPr>
          <p:cNvPr id="6" name="Picture 5">
            <a:extLst>
              <a:ext uri="{FF2B5EF4-FFF2-40B4-BE49-F238E27FC236}">
                <a16:creationId xmlns:a16="http://schemas.microsoft.com/office/drawing/2014/main" id="{DF65CF7A-C7DE-CB37-9C14-5826FD087D57}"/>
              </a:ext>
            </a:extLst>
          </p:cNvPr>
          <p:cNvPicPr>
            <a:picLocks noChangeAspect="1"/>
          </p:cNvPicPr>
          <p:nvPr/>
        </p:nvPicPr>
        <p:blipFill>
          <a:blip r:embed="rId7"/>
          <a:stretch>
            <a:fillRect/>
          </a:stretch>
        </p:blipFill>
        <p:spPr>
          <a:xfrm>
            <a:off x="11112952" y="6428014"/>
            <a:ext cx="928008" cy="272143"/>
          </a:xfrm>
          <a:prstGeom prst="rect">
            <a:avLst/>
          </a:prstGeom>
        </p:spPr>
      </p:pic>
    </p:spTree>
    <p:extLst>
      <p:ext uri="{BB962C8B-B14F-4D97-AF65-F5344CB8AC3E}">
        <p14:creationId xmlns:p14="http://schemas.microsoft.com/office/powerpoint/2010/main" val="38239170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mph" presetSubtype="0" fill="hold" grpId="0" nodeType="clickEffect">
                                  <p:stCondLst>
                                    <p:cond delay="0"/>
                                  </p:stCondLst>
                                  <p:childTnLst>
                                    <p:animClr clrSpc="hsl" dir="cw">
                                      <p:cBhvr override="childStyle">
                                        <p:cTn id="6" dur="500" fill="hold"/>
                                        <p:tgtEl>
                                          <p:spTgt spid="15"/>
                                        </p:tgtEl>
                                        <p:attrNameLst>
                                          <p:attrName>style.color</p:attrName>
                                        </p:attrNameLst>
                                      </p:cBhvr>
                                      <p:by>
                                        <p:hsl h="7200000" s="0" l="0"/>
                                      </p:by>
                                    </p:animClr>
                                    <p:animClr clrSpc="hsl" dir="cw">
                                      <p:cBhvr>
                                        <p:cTn id="7" dur="500" fill="hold"/>
                                        <p:tgtEl>
                                          <p:spTgt spid="15"/>
                                        </p:tgtEl>
                                        <p:attrNameLst>
                                          <p:attrName>fillcolor</p:attrName>
                                        </p:attrNameLst>
                                      </p:cBhvr>
                                      <p:by>
                                        <p:hsl h="7200000" s="0" l="0"/>
                                      </p:by>
                                    </p:animClr>
                                    <p:animClr clrSpc="hsl" dir="cw">
                                      <p:cBhvr>
                                        <p:cTn id="8" dur="500" fill="hold"/>
                                        <p:tgtEl>
                                          <p:spTgt spid="15"/>
                                        </p:tgtEl>
                                        <p:attrNameLst>
                                          <p:attrName>stroke.color</p:attrName>
                                        </p:attrNameLst>
                                      </p:cBhvr>
                                      <p:by>
                                        <p:hsl h="7200000" s="0" l="0"/>
                                      </p:by>
                                    </p:animClr>
                                    <p:set>
                                      <p:cBhvr>
                                        <p:cTn id="9" dur="500" fill="hold"/>
                                        <p:tgtEl>
                                          <p:spTgt spid="15"/>
                                        </p:tgtEl>
                                        <p:attrNameLst>
                                          <p:attrName>fill.type</p:attrName>
                                        </p:attrNameLst>
                                      </p:cBhvr>
                                      <p:to>
                                        <p:strVal val="solid"/>
                                      </p:to>
                                    </p:set>
                                  </p:childTnLst>
                                </p:cTn>
                              </p:par>
                              <p:par>
                                <p:cTn id="10" presetID="1" presetClass="entr" presetSubtype="0" fill="hold" nodeType="withEffect">
                                  <p:stCondLst>
                                    <p:cond delay="0"/>
                                  </p:stCondLst>
                                  <p:childTnLst>
                                    <p:set>
                                      <p:cBhvr>
                                        <p:cTn id="11" dur="1" fill="hold">
                                          <p:stCondLst>
                                            <p:cond delay="0"/>
                                          </p:stCondLst>
                                        </p:cTn>
                                        <p:tgtEl>
                                          <p:spTgt spid="2"/>
                                        </p:tgtEl>
                                        <p:attrNameLst>
                                          <p:attrName>style.visibility</p:attrName>
                                        </p:attrNameLst>
                                      </p:cBhvr>
                                      <p:to>
                                        <p:strVal val="visible"/>
                                      </p:to>
                                    </p:set>
                                  </p:childTnLst>
                                </p:cTn>
                              </p:par>
                              <p:par>
                                <p:cTn id="12" presetID="37" presetClass="path" presetSubtype="0" accel="50000" decel="50000" fill="hold" nodeType="withEffect">
                                  <p:stCondLst>
                                    <p:cond delay="0"/>
                                  </p:stCondLst>
                                  <p:childTnLst>
                                    <p:animMotion origin="layout" path="M -1.25E-6 -3.33333E-6 L 0.03529 -0.1287 C 0.04271 -0.15764 0.05378 -0.17314 0.06537 -0.17314 C 0.07865 -0.17314 0.08919 -0.15764 0.09662 -0.1287 L 0.13203 -3.33333E-6 " pathEditMode="relative" rAng="0" ptsTypes="AAAAA">
                                      <p:cBhvr>
                                        <p:cTn id="13" dur="2000" fill="hold"/>
                                        <p:tgtEl>
                                          <p:spTgt spid="1026"/>
                                        </p:tgtEl>
                                        <p:attrNameLst>
                                          <p:attrName>ppt_x</p:attrName>
                                          <p:attrName>ppt_y</p:attrName>
                                        </p:attrNameLst>
                                      </p:cBhvr>
                                      <p:rCtr x="6602" y="-8657"/>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5" name="Rectangle : coins arrondis 34">
            <a:extLst>
              <a:ext uri="{FF2B5EF4-FFF2-40B4-BE49-F238E27FC236}">
                <a16:creationId xmlns:a16="http://schemas.microsoft.com/office/drawing/2014/main" id="{D5C24CCF-122F-A2B0-D508-989324D49C40}"/>
              </a:ext>
            </a:extLst>
          </p:cNvPr>
          <p:cNvSpPr/>
          <p:nvPr/>
        </p:nvSpPr>
        <p:spPr>
          <a:xfrm>
            <a:off x="1702111" y="1359239"/>
            <a:ext cx="3276600" cy="1566737"/>
          </a:xfrm>
          <a:prstGeom prst="roundRect">
            <a:avLst/>
          </a:prstGeom>
          <a:solidFill>
            <a:srgbClr val="D8D8D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6" name="Ellipse 5">
            <a:extLst>
              <a:ext uri="{FF2B5EF4-FFF2-40B4-BE49-F238E27FC236}">
                <a16:creationId xmlns:a16="http://schemas.microsoft.com/office/drawing/2014/main" id="{757A2737-0D85-1574-9D2B-CCD6AD3492A3}"/>
              </a:ext>
            </a:extLst>
          </p:cNvPr>
          <p:cNvSpPr/>
          <p:nvPr/>
        </p:nvSpPr>
        <p:spPr>
          <a:xfrm>
            <a:off x="8589835" y="3149056"/>
            <a:ext cx="3377184" cy="3500774"/>
          </a:xfrm>
          <a:prstGeom prst="ellipse">
            <a:avLst/>
          </a:prstGeom>
          <a:solidFill>
            <a:srgbClr val="544F9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5" name="Ellipse 4">
            <a:extLst>
              <a:ext uri="{FF2B5EF4-FFF2-40B4-BE49-F238E27FC236}">
                <a16:creationId xmlns:a16="http://schemas.microsoft.com/office/drawing/2014/main" id="{BB5057DB-6F2B-C77B-1559-1179B194529E}"/>
              </a:ext>
            </a:extLst>
          </p:cNvPr>
          <p:cNvSpPr/>
          <p:nvPr/>
        </p:nvSpPr>
        <p:spPr>
          <a:xfrm>
            <a:off x="4407407" y="3149056"/>
            <a:ext cx="3377184" cy="3500774"/>
          </a:xfrm>
          <a:prstGeom prst="ellipse">
            <a:avLst/>
          </a:prstGeom>
          <a:solidFill>
            <a:srgbClr val="544F9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4" name="Ellipse 3">
            <a:extLst>
              <a:ext uri="{FF2B5EF4-FFF2-40B4-BE49-F238E27FC236}">
                <a16:creationId xmlns:a16="http://schemas.microsoft.com/office/drawing/2014/main" id="{1691373F-4630-FE3A-0C51-92A08333A4A3}"/>
              </a:ext>
            </a:extLst>
          </p:cNvPr>
          <p:cNvSpPr/>
          <p:nvPr/>
        </p:nvSpPr>
        <p:spPr>
          <a:xfrm>
            <a:off x="234124" y="3149056"/>
            <a:ext cx="3377184" cy="3500774"/>
          </a:xfrm>
          <a:prstGeom prst="ellipse">
            <a:avLst/>
          </a:prstGeom>
          <a:solidFill>
            <a:srgbClr val="544F9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2" name="Titre 1">
            <a:extLst>
              <a:ext uri="{FF2B5EF4-FFF2-40B4-BE49-F238E27FC236}">
                <a16:creationId xmlns:a16="http://schemas.microsoft.com/office/drawing/2014/main" id="{029AF6F5-BB47-AA2D-FA40-381D3ED302BB}"/>
              </a:ext>
            </a:extLst>
          </p:cNvPr>
          <p:cNvSpPr>
            <a:spLocks noGrp="1"/>
          </p:cNvSpPr>
          <p:nvPr>
            <p:ph type="title"/>
          </p:nvPr>
        </p:nvSpPr>
        <p:spPr>
          <a:xfrm>
            <a:off x="4803816" y="1824"/>
            <a:ext cx="2387600" cy="1325563"/>
          </a:xfrm>
        </p:spPr>
        <p:txBody>
          <a:bodyPr>
            <a:normAutofit fontScale="90000"/>
          </a:bodyPr>
          <a:lstStyle/>
          <a:p>
            <a:r>
              <a:rPr lang="fr-BE" sz="6000" b="1" err="1">
                <a:solidFill>
                  <a:srgbClr val="544F98"/>
                </a:solidFill>
              </a:rPr>
              <a:t>Interim</a:t>
            </a:r>
            <a:endParaRPr lang="fr-BE" sz="6000" b="1">
              <a:solidFill>
                <a:srgbClr val="156082"/>
              </a:solidFill>
            </a:endParaRPr>
          </a:p>
        </p:txBody>
      </p:sp>
      <p:pic>
        <p:nvPicPr>
          <p:cNvPr id="2060" name="Picture 12" descr="Lipstick, ceo, boss, female, woman, power icon - Download on Iconfinder">
            <a:extLst>
              <a:ext uri="{FF2B5EF4-FFF2-40B4-BE49-F238E27FC236}">
                <a16:creationId xmlns:a16="http://schemas.microsoft.com/office/drawing/2014/main" id="{4121829D-C757-86AA-8926-D00723FA540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836152" y="3043281"/>
            <a:ext cx="3006710" cy="3006710"/>
          </a:xfrm>
          <a:prstGeom prst="rect">
            <a:avLst/>
          </a:prstGeom>
          <a:noFill/>
          <a:extLst>
            <a:ext uri="{909E8E84-426E-40DD-AFC4-6F175D3DCCD1}">
              <a14:hiddenFill xmlns:a14="http://schemas.microsoft.com/office/drawing/2010/main">
                <a:solidFill>
                  <a:srgbClr val="FFFFFF"/>
                </a:solidFill>
              </a14:hiddenFill>
            </a:ext>
          </a:extLst>
        </p:spPr>
      </p:pic>
      <p:pic>
        <p:nvPicPr>
          <p:cNvPr id="2062" name="Picture 14" descr="Construction Worker Mixing Cement Illustration - Free Download Services ...">
            <a:extLst>
              <a:ext uri="{FF2B5EF4-FFF2-40B4-BE49-F238E27FC236}">
                <a16:creationId xmlns:a16="http://schemas.microsoft.com/office/drawing/2014/main" id="{D610A4A9-DB4D-40C6-F4CC-6559B695881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7532" y="2983991"/>
            <a:ext cx="3710368" cy="3710368"/>
          </a:xfrm>
          <a:prstGeom prst="rect">
            <a:avLst/>
          </a:prstGeom>
          <a:noFill/>
          <a:ln>
            <a:noFill/>
          </a:ln>
          <a:extLst>
            <a:ext uri="{909E8E84-426E-40DD-AFC4-6F175D3DCCD1}">
              <a14:hiddenFill xmlns:a14="http://schemas.microsoft.com/office/drawing/2010/main">
                <a:solidFill>
                  <a:srgbClr val="FFFFFF"/>
                </a:solidFill>
              </a14:hiddenFill>
            </a:ext>
          </a:extLst>
        </p:spPr>
      </p:pic>
      <p:pic>
        <p:nvPicPr>
          <p:cNvPr id="2064" name="Picture 16" descr="Free Store Front Clipart">
            <a:extLst>
              <a:ext uri="{FF2B5EF4-FFF2-40B4-BE49-F238E27FC236}">
                <a16:creationId xmlns:a16="http://schemas.microsoft.com/office/drawing/2014/main" id="{878485EB-ECA4-9BAB-6609-C06ACA0ECF9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657932" y="3691815"/>
            <a:ext cx="2876133" cy="2131931"/>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6">
            <a:extLst>
              <a:ext uri="{FF2B5EF4-FFF2-40B4-BE49-F238E27FC236}">
                <a16:creationId xmlns:a16="http://schemas.microsoft.com/office/drawing/2014/main" id="{ACB77C2E-5F32-6EF2-4E0F-522686A9CD4B}"/>
              </a:ext>
            </a:extLst>
          </p:cNvPr>
          <p:cNvSpPr/>
          <p:nvPr/>
        </p:nvSpPr>
        <p:spPr>
          <a:xfrm>
            <a:off x="3611308" y="4757780"/>
            <a:ext cx="805244" cy="63249"/>
          </a:xfrm>
          <a:prstGeom prst="rect">
            <a:avLst/>
          </a:prstGeom>
          <a:solidFill>
            <a:srgbClr val="544F9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8" name="Rectangle 7">
            <a:extLst>
              <a:ext uri="{FF2B5EF4-FFF2-40B4-BE49-F238E27FC236}">
                <a16:creationId xmlns:a16="http://schemas.microsoft.com/office/drawing/2014/main" id="{3D3E4120-0013-828A-9913-C5AEFDD65DB4}"/>
              </a:ext>
            </a:extLst>
          </p:cNvPr>
          <p:cNvSpPr/>
          <p:nvPr/>
        </p:nvSpPr>
        <p:spPr>
          <a:xfrm>
            <a:off x="7793736" y="4788260"/>
            <a:ext cx="805244" cy="63249"/>
          </a:xfrm>
          <a:prstGeom prst="rect">
            <a:avLst/>
          </a:prstGeom>
          <a:solidFill>
            <a:srgbClr val="544F9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9" name="Rectangle 8">
            <a:extLst>
              <a:ext uri="{FF2B5EF4-FFF2-40B4-BE49-F238E27FC236}">
                <a16:creationId xmlns:a16="http://schemas.microsoft.com/office/drawing/2014/main" id="{C1300FA8-848B-E158-1435-A17C938DE00D}"/>
              </a:ext>
            </a:extLst>
          </p:cNvPr>
          <p:cNvSpPr/>
          <p:nvPr/>
        </p:nvSpPr>
        <p:spPr>
          <a:xfrm>
            <a:off x="5540644" y="3760325"/>
            <a:ext cx="1263112" cy="201478"/>
          </a:xfrm>
          <a:prstGeom prst="rect">
            <a:avLst/>
          </a:prstGeom>
          <a:solidFill>
            <a:srgbClr val="B5B5B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BE"/>
              <a:t>INTERIM</a:t>
            </a:r>
          </a:p>
        </p:txBody>
      </p:sp>
      <p:pic>
        <p:nvPicPr>
          <p:cNvPr id="33" name="Graphique 32" descr="Retour contour">
            <a:extLst>
              <a:ext uri="{FF2B5EF4-FFF2-40B4-BE49-F238E27FC236}">
                <a16:creationId xmlns:a16="http://schemas.microsoft.com/office/drawing/2014/main" id="{860755F5-F009-14FE-45DD-14426B65546D}"/>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rot="771704">
            <a:off x="4892161" y="2053415"/>
            <a:ext cx="1143359" cy="922625"/>
          </a:xfrm>
          <a:prstGeom prst="rect">
            <a:avLst/>
          </a:prstGeom>
        </p:spPr>
      </p:pic>
      <p:pic>
        <p:nvPicPr>
          <p:cNvPr id="2066" name="Picture 18" descr="illustration money euro 53756913 PNG">
            <a:extLst>
              <a:ext uri="{FF2B5EF4-FFF2-40B4-BE49-F238E27FC236}">
                <a16:creationId xmlns:a16="http://schemas.microsoft.com/office/drawing/2014/main" id="{1F3DDE0A-5D00-B3B1-5C9D-1211358101CE}"/>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576782" y="1690861"/>
            <a:ext cx="1105119" cy="1065888"/>
          </a:xfrm>
          <a:prstGeom prst="rect">
            <a:avLst/>
          </a:prstGeom>
          <a:noFill/>
          <a:extLst>
            <a:ext uri="{909E8E84-426E-40DD-AFC4-6F175D3DCCD1}">
              <a14:hiddenFill xmlns:a14="http://schemas.microsoft.com/office/drawing/2010/main">
                <a:solidFill>
                  <a:srgbClr val="FFFFFF"/>
                </a:solidFill>
              </a14:hiddenFill>
            </a:ext>
          </a:extLst>
        </p:spPr>
      </p:pic>
      <p:pic>
        <p:nvPicPr>
          <p:cNvPr id="2070" name="Picture 22" descr="signature du contrat. poignée de main sur le fond d'un contrat signé ...">
            <a:extLst>
              <a:ext uri="{FF2B5EF4-FFF2-40B4-BE49-F238E27FC236}">
                <a16:creationId xmlns:a16="http://schemas.microsoft.com/office/drawing/2014/main" id="{9A391BB9-4B42-BE64-FB99-A88CA6E11B84}"/>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082761" y="1551835"/>
            <a:ext cx="1327150" cy="1154276"/>
          </a:xfrm>
          <a:prstGeom prst="rect">
            <a:avLst/>
          </a:prstGeom>
          <a:noFill/>
          <a:extLst>
            <a:ext uri="{909E8E84-426E-40DD-AFC4-6F175D3DCCD1}">
              <a14:hiddenFill xmlns:a14="http://schemas.microsoft.com/office/drawing/2010/main">
                <a:solidFill>
                  <a:srgbClr val="FFFFFF"/>
                </a:solidFill>
              </a14:hiddenFill>
            </a:ext>
          </a:extLst>
        </p:spPr>
      </p:pic>
      <p:sp>
        <p:nvSpPr>
          <p:cNvPr id="36" name="Rectangle : coins arrondis 35">
            <a:extLst>
              <a:ext uri="{FF2B5EF4-FFF2-40B4-BE49-F238E27FC236}">
                <a16:creationId xmlns:a16="http://schemas.microsoft.com/office/drawing/2014/main" id="{8DE4E7B4-DCAB-9D08-59F3-2F30BD143DC6}"/>
              </a:ext>
            </a:extLst>
          </p:cNvPr>
          <p:cNvSpPr/>
          <p:nvPr/>
        </p:nvSpPr>
        <p:spPr>
          <a:xfrm>
            <a:off x="6015768" y="1397963"/>
            <a:ext cx="3276600" cy="1566737"/>
          </a:xfrm>
          <a:prstGeom prst="roundRect">
            <a:avLst/>
          </a:prstGeom>
          <a:solidFill>
            <a:srgbClr val="D8D8D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pic>
        <p:nvPicPr>
          <p:cNvPr id="2072" name="Picture 24" descr="Construction Illustrations - Free Download in SVG, PNG">
            <a:extLst>
              <a:ext uri="{FF2B5EF4-FFF2-40B4-BE49-F238E27FC236}">
                <a16:creationId xmlns:a16="http://schemas.microsoft.com/office/drawing/2014/main" id="{234F2FFE-3E1A-A34F-89F6-03C5365B72C6}"/>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6617490" y="1386623"/>
            <a:ext cx="2218662" cy="1479108"/>
          </a:xfrm>
          <a:prstGeom prst="rect">
            <a:avLst/>
          </a:prstGeom>
          <a:noFill/>
          <a:extLst>
            <a:ext uri="{909E8E84-426E-40DD-AFC4-6F175D3DCCD1}">
              <a14:hiddenFill xmlns:a14="http://schemas.microsoft.com/office/drawing/2010/main">
                <a:solidFill>
                  <a:srgbClr val="FFFFFF"/>
                </a:solidFill>
              </a14:hiddenFill>
            </a:ext>
          </a:extLst>
        </p:spPr>
      </p:pic>
      <p:pic>
        <p:nvPicPr>
          <p:cNvPr id="38" name="Graphique 37" descr="Retour contour">
            <a:extLst>
              <a:ext uri="{FF2B5EF4-FFF2-40B4-BE49-F238E27FC236}">
                <a16:creationId xmlns:a16="http://schemas.microsoft.com/office/drawing/2014/main" id="{0C5763E0-C494-9B01-BDF8-1C3000819F5B}"/>
              </a:ext>
            </a:extLst>
          </p:cNvPr>
          <p:cNvPicPr>
            <a:picLocks noChangeAspect="1"/>
          </p:cNvPicPr>
          <p:nvPr/>
        </p:nvPicPr>
        <p:blipFill>
          <a:blip>
            <a:extLst>
              <a:ext uri="{96DAC541-7B7A-43D3-8B79-37D633B846F1}">
                <asvg:svgBlip xmlns:asvg="http://schemas.microsoft.com/office/drawing/2016/SVG/main" r:embed="rId10"/>
              </a:ext>
            </a:extLst>
          </a:blip>
          <a:stretch>
            <a:fillRect/>
          </a:stretch>
        </p:blipFill>
        <p:spPr>
          <a:xfrm rot="3296691">
            <a:off x="9340452" y="2011305"/>
            <a:ext cx="1532981" cy="864273"/>
          </a:xfrm>
          <a:prstGeom prst="rect">
            <a:avLst/>
          </a:prstGeom>
        </p:spPr>
      </p:pic>
      <p:pic>
        <p:nvPicPr>
          <p:cNvPr id="39" name="Graphique 38" descr="Retour contour">
            <a:extLst>
              <a:ext uri="{FF2B5EF4-FFF2-40B4-BE49-F238E27FC236}">
                <a16:creationId xmlns:a16="http://schemas.microsoft.com/office/drawing/2014/main" id="{81C3FF44-A567-7CD4-BF87-9C87E34C7F54}"/>
              </a:ext>
            </a:extLst>
          </p:cNvPr>
          <p:cNvPicPr>
            <a:picLocks noChangeAspect="1"/>
          </p:cNvPicPr>
          <p:nvPr/>
        </p:nvPicPr>
        <p:blipFill>
          <a:blip>
            <a:extLst>
              <a:ext uri="{96DAC541-7B7A-43D3-8B79-37D633B846F1}">
                <asvg:svgBlip xmlns:asvg="http://schemas.microsoft.com/office/drawing/2016/SVG/main" r:embed="rId11"/>
              </a:ext>
            </a:extLst>
          </a:blip>
          <a:stretch>
            <a:fillRect/>
          </a:stretch>
        </p:blipFill>
        <p:spPr>
          <a:xfrm>
            <a:off x="2417866" y="2354434"/>
            <a:ext cx="3707231" cy="914400"/>
          </a:xfrm>
          <a:prstGeom prst="rect">
            <a:avLst/>
          </a:prstGeom>
        </p:spPr>
      </p:pic>
      <p:pic>
        <p:nvPicPr>
          <p:cNvPr id="40" name="Graphique 39" descr="Retour contour">
            <a:extLst>
              <a:ext uri="{FF2B5EF4-FFF2-40B4-BE49-F238E27FC236}">
                <a16:creationId xmlns:a16="http://schemas.microsoft.com/office/drawing/2014/main" id="{376F7C10-0BC4-1EC7-AE4E-A979632BD11A}"/>
              </a:ext>
            </a:extLst>
          </p:cNvPr>
          <p:cNvPicPr>
            <a:picLocks noChangeAspect="1"/>
          </p:cNvPicPr>
          <p:nvPr/>
        </p:nvPicPr>
        <p:blipFill>
          <a:blip>
            <a:extLst>
              <a:ext uri="{96DAC541-7B7A-43D3-8B79-37D633B846F1}">
                <asvg:svgBlip xmlns:asvg="http://schemas.microsoft.com/office/drawing/2016/SVG/main" r:embed="rId12"/>
              </a:ext>
            </a:extLst>
          </a:blip>
          <a:stretch>
            <a:fillRect/>
          </a:stretch>
        </p:blipFill>
        <p:spPr>
          <a:xfrm rot="17785466">
            <a:off x="407172" y="2093021"/>
            <a:ext cx="1143359" cy="922625"/>
          </a:xfrm>
          <a:prstGeom prst="rect">
            <a:avLst/>
          </a:prstGeom>
        </p:spPr>
      </p:pic>
      <p:pic>
        <p:nvPicPr>
          <p:cNvPr id="10" name="Picture 9">
            <a:extLst>
              <a:ext uri="{FF2B5EF4-FFF2-40B4-BE49-F238E27FC236}">
                <a16:creationId xmlns:a16="http://schemas.microsoft.com/office/drawing/2014/main" id="{5365176E-F952-7D55-8FF2-11DF3018F0B5}"/>
              </a:ext>
            </a:extLst>
          </p:cNvPr>
          <p:cNvPicPr>
            <a:picLocks noChangeAspect="1"/>
          </p:cNvPicPr>
          <p:nvPr/>
        </p:nvPicPr>
        <p:blipFill>
          <a:blip r:embed="rId13"/>
          <a:stretch>
            <a:fillRect/>
          </a:stretch>
        </p:blipFill>
        <p:spPr>
          <a:xfrm>
            <a:off x="11112952" y="6428014"/>
            <a:ext cx="928008" cy="272143"/>
          </a:xfrm>
          <a:prstGeom prst="rect">
            <a:avLst/>
          </a:prstGeom>
        </p:spPr>
      </p:pic>
    </p:spTree>
    <p:extLst>
      <p:ext uri="{BB962C8B-B14F-4D97-AF65-F5344CB8AC3E}">
        <p14:creationId xmlns:p14="http://schemas.microsoft.com/office/powerpoint/2010/main" val="27234642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7"/>
                                        </p:tgtEl>
                                        <p:attrNameLst>
                                          <p:attrName>style.visibility</p:attrName>
                                        </p:attrNameLst>
                                      </p:cBhvr>
                                      <p:to>
                                        <p:strVal val="visible"/>
                                      </p:to>
                                    </p:set>
                                    <p:anim calcmode="lin" valueType="num">
                                      <p:cBhvr additive="base">
                                        <p:cTn id="11" dur="500" fill="hold"/>
                                        <p:tgtEl>
                                          <p:spTgt spid="7"/>
                                        </p:tgtEl>
                                        <p:attrNameLst>
                                          <p:attrName>ppt_x</p:attrName>
                                        </p:attrNameLst>
                                      </p:cBhvr>
                                      <p:tavLst>
                                        <p:tav tm="0">
                                          <p:val>
                                            <p:strVal val="#ppt_x"/>
                                          </p:val>
                                        </p:tav>
                                        <p:tav tm="100000">
                                          <p:val>
                                            <p:strVal val="#ppt_x"/>
                                          </p:val>
                                        </p:tav>
                                      </p:tavLst>
                                    </p:anim>
                                    <p:anim calcmode="lin" valueType="num">
                                      <p:cBhvr additive="base">
                                        <p:cTn id="12" dur="500" fill="hold"/>
                                        <p:tgtEl>
                                          <p:spTgt spid="7"/>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8"/>
                                        </p:tgtEl>
                                        <p:attrNameLst>
                                          <p:attrName>style.visibility</p:attrName>
                                        </p:attrNameLst>
                                      </p:cBhvr>
                                      <p:to>
                                        <p:strVal val="visible"/>
                                      </p:to>
                                    </p:set>
                                    <p:anim calcmode="lin" valueType="num">
                                      <p:cBhvr additive="base">
                                        <p:cTn id="15" dur="500" fill="hold"/>
                                        <p:tgtEl>
                                          <p:spTgt spid="8"/>
                                        </p:tgtEl>
                                        <p:attrNameLst>
                                          <p:attrName>ppt_x</p:attrName>
                                        </p:attrNameLst>
                                      </p:cBhvr>
                                      <p:tavLst>
                                        <p:tav tm="0">
                                          <p:val>
                                            <p:strVal val="#ppt_x"/>
                                          </p:val>
                                        </p:tav>
                                        <p:tav tm="100000">
                                          <p:val>
                                            <p:strVal val="#ppt_x"/>
                                          </p:val>
                                        </p:tav>
                                      </p:tavLst>
                                    </p:anim>
                                    <p:anim calcmode="lin" valueType="num">
                                      <p:cBhvr additive="base">
                                        <p:cTn id="16" dur="500" fill="hold"/>
                                        <p:tgtEl>
                                          <p:spTgt spid="8"/>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2064"/>
                                        </p:tgtEl>
                                        <p:attrNameLst>
                                          <p:attrName>style.visibility</p:attrName>
                                        </p:attrNameLst>
                                      </p:cBhvr>
                                      <p:to>
                                        <p:strVal val="visible"/>
                                      </p:to>
                                    </p:set>
                                    <p:anim calcmode="lin" valueType="num">
                                      <p:cBhvr additive="base">
                                        <p:cTn id="19" dur="500" fill="hold"/>
                                        <p:tgtEl>
                                          <p:spTgt spid="2064"/>
                                        </p:tgtEl>
                                        <p:attrNameLst>
                                          <p:attrName>ppt_x</p:attrName>
                                        </p:attrNameLst>
                                      </p:cBhvr>
                                      <p:tavLst>
                                        <p:tav tm="0">
                                          <p:val>
                                            <p:strVal val="#ppt_x"/>
                                          </p:val>
                                        </p:tav>
                                        <p:tav tm="100000">
                                          <p:val>
                                            <p:strVal val="#ppt_x"/>
                                          </p:val>
                                        </p:tav>
                                      </p:tavLst>
                                    </p:anim>
                                    <p:anim calcmode="lin" valueType="num">
                                      <p:cBhvr additive="base">
                                        <p:cTn id="20" dur="500" fill="hold"/>
                                        <p:tgtEl>
                                          <p:spTgt spid="2064"/>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9"/>
                                        </p:tgtEl>
                                        <p:attrNameLst>
                                          <p:attrName>style.visibility</p:attrName>
                                        </p:attrNameLst>
                                      </p:cBhvr>
                                      <p:to>
                                        <p:strVal val="visible"/>
                                      </p:to>
                                    </p:set>
                                    <p:anim calcmode="lin" valueType="num">
                                      <p:cBhvr additive="base">
                                        <p:cTn id="23" dur="500" fill="hold"/>
                                        <p:tgtEl>
                                          <p:spTgt spid="9"/>
                                        </p:tgtEl>
                                        <p:attrNameLst>
                                          <p:attrName>ppt_x</p:attrName>
                                        </p:attrNameLst>
                                      </p:cBhvr>
                                      <p:tavLst>
                                        <p:tav tm="0">
                                          <p:val>
                                            <p:strVal val="#ppt_x"/>
                                          </p:val>
                                        </p:tav>
                                        <p:tav tm="100000">
                                          <p:val>
                                            <p:strVal val="#ppt_x"/>
                                          </p:val>
                                        </p:tav>
                                      </p:tavLst>
                                    </p:anim>
                                    <p:anim calcmode="lin" valueType="num">
                                      <p:cBhvr additive="base">
                                        <p:cTn id="24"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39"/>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2072"/>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36"/>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38"/>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xit" presetSubtype="0" fill="hold" nodeType="clickEffect">
                                  <p:stCondLst>
                                    <p:cond delay="0"/>
                                  </p:stCondLst>
                                  <p:childTnLst>
                                    <p:set>
                                      <p:cBhvr>
                                        <p:cTn id="38" dur="1" fill="hold">
                                          <p:stCondLst>
                                            <p:cond delay="0"/>
                                          </p:stCondLst>
                                        </p:cTn>
                                        <p:tgtEl>
                                          <p:spTgt spid="39"/>
                                        </p:tgtEl>
                                        <p:attrNameLst>
                                          <p:attrName>style.visibility</p:attrName>
                                        </p:attrNameLst>
                                      </p:cBhvr>
                                      <p:to>
                                        <p:strVal val="hidden"/>
                                      </p:to>
                                    </p:set>
                                  </p:childTnLst>
                                </p:cTn>
                              </p:par>
                              <p:par>
                                <p:cTn id="39" presetID="1" presetClass="exit" presetSubtype="0" fill="hold" nodeType="withEffect">
                                  <p:stCondLst>
                                    <p:cond delay="0"/>
                                  </p:stCondLst>
                                  <p:childTnLst>
                                    <p:set>
                                      <p:cBhvr>
                                        <p:cTn id="40" dur="1" fill="hold">
                                          <p:stCondLst>
                                            <p:cond delay="0"/>
                                          </p:stCondLst>
                                        </p:cTn>
                                        <p:tgtEl>
                                          <p:spTgt spid="2072"/>
                                        </p:tgtEl>
                                        <p:attrNameLst>
                                          <p:attrName>style.visibility</p:attrName>
                                        </p:attrNameLst>
                                      </p:cBhvr>
                                      <p:to>
                                        <p:strVal val="hidden"/>
                                      </p:to>
                                    </p:set>
                                  </p:childTnLst>
                                </p:cTn>
                              </p:par>
                              <p:par>
                                <p:cTn id="41" presetID="1" presetClass="exit" presetSubtype="0" fill="hold" grpId="1" nodeType="withEffect">
                                  <p:stCondLst>
                                    <p:cond delay="0"/>
                                  </p:stCondLst>
                                  <p:childTnLst>
                                    <p:set>
                                      <p:cBhvr>
                                        <p:cTn id="42" dur="1" fill="hold">
                                          <p:stCondLst>
                                            <p:cond delay="0"/>
                                          </p:stCondLst>
                                        </p:cTn>
                                        <p:tgtEl>
                                          <p:spTgt spid="36"/>
                                        </p:tgtEl>
                                        <p:attrNameLst>
                                          <p:attrName>style.visibility</p:attrName>
                                        </p:attrNameLst>
                                      </p:cBhvr>
                                      <p:to>
                                        <p:strVal val="hidden"/>
                                      </p:to>
                                    </p:set>
                                  </p:childTnLst>
                                </p:cTn>
                              </p:par>
                              <p:par>
                                <p:cTn id="43" presetID="1" presetClass="exit" presetSubtype="0" fill="hold" nodeType="withEffect">
                                  <p:stCondLst>
                                    <p:cond delay="0"/>
                                  </p:stCondLst>
                                  <p:childTnLst>
                                    <p:set>
                                      <p:cBhvr>
                                        <p:cTn id="44" dur="1" fill="hold">
                                          <p:stCondLst>
                                            <p:cond delay="0"/>
                                          </p:stCondLst>
                                        </p:cTn>
                                        <p:tgtEl>
                                          <p:spTgt spid="38"/>
                                        </p:tgtEl>
                                        <p:attrNameLst>
                                          <p:attrName>style.visibility</p:attrName>
                                        </p:attrNameLst>
                                      </p:cBhvr>
                                      <p:to>
                                        <p:strVal val="hidden"/>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nodeType="clickEffect">
                                  <p:stCondLst>
                                    <p:cond delay="0"/>
                                  </p:stCondLst>
                                  <p:childTnLst>
                                    <p:set>
                                      <p:cBhvr>
                                        <p:cTn id="48" dur="1" fill="hold">
                                          <p:stCondLst>
                                            <p:cond delay="0"/>
                                          </p:stCondLst>
                                        </p:cTn>
                                        <p:tgtEl>
                                          <p:spTgt spid="33"/>
                                        </p:tgtEl>
                                        <p:attrNameLst>
                                          <p:attrName>style.visibility</p:attrName>
                                        </p:attrNameLst>
                                      </p:cBhvr>
                                      <p:to>
                                        <p:strVal val="visible"/>
                                      </p:to>
                                    </p:set>
                                  </p:childTnLst>
                                </p:cTn>
                              </p:par>
                              <p:par>
                                <p:cTn id="49" presetID="1" presetClass="entr" presetSubtype="0" fill="hold" nodeType="withEffect">
                                  <p:stCondLst>
                                    <p:cond delay="0"/>
                                  </p:stCondLst>
                                  <p:childTnLst>
                                    <p:set>
                                      <p:cBhvr>
                                        <p:cTn id="50" dur="1" fill="hold">
                                          <p:stCondLst>
                                            <p:cond delay="0"/>
                                          </p:stCondLst>
                                        </p:cTn>
                                        <p:tgtEl>
                                          <p:spTgt spid="2066"/>
                                        </p:tgtEl>
                                        <p:attrNameLst>
                                          <p:attrName>style.visibility</p:attrName>
                                        </p:attrNameLst>
                                      </p:cBhvr>
                                      <p:to>
                                        <p:strVal val="visible"/>
                                      </p:to>
                                    </p:set>
                                  </p:childTnLst>
                                </p:cTn>
                              </p:par>
                              <p:par>
                                <p:cTn id="51" presetID="1" presetClass="entr" presetSubtype="0" fill="hold" nodeType="withEffect">
                                  <p:stCondLst>
                                    <p:cond delay="0"/>
                                  </p:stCondLst>
                                  <p:childTnLst>
                                    <p:set>
                                      <p:cBhvr>
                                        <p:cTn id="52" dur="1" fill="hold">
                                          <p:stCondLst>
                                            <p:cond delay="0"/>
                                          </p:stCondLst>
                                        </p:cTn>
                                        <p:tgtEl>
                                          <p:spTgt spid="2070"/>
                                        </p:tgtEl>
                                        <p:attrNameLst>
                                          <p:attrName>style.visibility</p:attrName>
                                        </p:attrNameLst>
                                      </p:cBhvr>
                                      <p:to>
                                        <p:strVal val="visible"/>
                                      </p:to>
                                    </p:set>
                                  </p:childTnLst>
                                </p:cTn>
                              </p:par>
                              <p:par>
                                <p:cTn id="53" presetID="1" presetClass="entr" presetSubtype="0" fill="hold" grpId="0" nodeType="withEffect">
                                  <p:stCondLst>
                                    <p:cond delay="0"/>
                                  </p:stCondLst>
                                  <p:childTnLst>
                                    <p:set>
                                      <p:cBhvr>
                                        <p:cTn id="54" dur="1" fill="hold">
                                          <p:stCondLst>
                                            <p:cond delay="0"/>
                                          </p:stCondLst>
                                        </p:cTn>
                                        <p:tgtEl>
                                          <p:spTgt spid="35"/>
                                        </p:tgtEl>
                                        <p:attrNameLst>
                                          <p:attrName>style.visibility</p:attrName>
                                        </p:attrNameLst>
                                      </p:cBhvr>
                                      <p:to>
                                        <p:strVal val="visible"/>
                                      </p:to>
                                    </p:set>
                                  </p:childTnLst>
                                </p:cTn>
                              </p:par>
                              <p:par>
                                <p:cTn id="55" presetID="1" presetClass="entr" presetSubtype="0" fill="hold" nodeType="withEffect">
                                  <p:stCondLst>
                                    <p:cond delay="0"/>
                                  </p:stCondLst>
                                  <p:childTnLst>
                                    <p:set>
                                      <p:cBhvr>
                                        <p:cTn id="56" dur="1" fill="hold">
                                          <p:stCondLst>
                                            <p:cond delay="0"/>
                                          </p:stCondLst>
                                        </p:cTn>
                                        <p:tgtEl>
                                          <p:spTgt spid="4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 grpId="0" animBg="1"/>
      <p:bldP spid="5" grpId="0" animBg="1"/>
      <p:bldP spid="7" grpId="0" animBg="1"/>
      <p:bldP spid="8" grpId="0" animBg="1"/>
      <p:bldP spid="9" grpId="0" animBg="1"/>
      <p:bldP spid="36" grpId="0" animBg="1"/>
      <p:bldP spid="36" grpId="1" animBg="1"/>
    </p:bld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 name="Ellipse 14">
            <a:extLst>
              <a:ext uri="{FF2B5EF4-FFF2-40B4-BE49-F238E27FC236}">
                <a16:creationId xmlns:a16="http://schemas.microsoft.com/office/drawing/2014/main" id="{99F5C7E0-EBC5-A83B-2A8A-7507F7AF3B65}"/>
              </a:ext>
            </a:extLst>
          </p:cNvPr>
          <p:cNvSpPr/>
          <p:nvPr/>
        </p:nvSpPr>
        <p:spPr>
          <a:xfrm>
            <a:off x="9430451" y="2953476"/>
            <a:ext cx="2793839" cy="2744243"/>
          </a:xfrm>
          <a:prstGeom prst="ellipse">
            <a:avLst/>
          </a:prstGeom>
          <a:solidFill>
            <a:srgbClr val="544F9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14" name="Ellipse 13">
            <a:extLst>
              <a:ext uri="{FF2B5EF4-FFF2-40B4-BE49-F238E27FC236}">
                <a16:creationId xmlns:a16="http://schemas.microsoft.com/office/drawing/2014/main" id="{9C224AAF-8B52-B24A-8D61-F52E943FB163}"/>
              </a:ext>
            </a:extLst>
          </p:cNvPr>
          <p:cNvSpPr/>
          <p:nvPr/>
        </p:nvSpPr>
        <p:spPr>
          <a:xfrm>
            <a:off x="6421046" y="2934185"/>
            <a:ext cx="2794337" cy="2769450"/>
          </a:xfrm>
          <a:prstGeom prst="ellipse">
            <a:avLst/>
          </a:prstGeom>
          <a:solidFill>
            <a:srgbClr val="544F9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13" name="Ellipse 12">
            <a:extLst>
              <a:ext uri="{FF2B5EF4-FFF2-40B4-BE49-F238E27FC236}">
                <a16:creationId xmlns:a16="http://schemas.microsoft.com/office/drawing/2014/main" id="{5B479DAA-E7C5-C300-DE02-1485F9E4625B}"/>
              </a:ext>
            </a:extLst>
          </p:cNvPr>
          <p:cNvSpPr/>
          <p:nvPr/>
        </p:nvSpPr>
        <p:spPr>
          <a:xfrm>
            <a:off x="3359736" y="2953477"/>
            <a:ext cx="2833966" cy="2721531"/>
          </a:xfrm>
          <a:prstGeom prst="ellipse">
            <a:avLst/>
          </a:prstGeom>
          <a:solidFill>
            <a:srgbClr val="544F9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12" name="Ellipse 11">
            <a:extLst>
              <a:ext uri="{FF2B5EF4-FFF2-40B4-BE49-F238E27FC236}">
                <a16:creationId xmlns:a16="http://schemas.microsoft.com/office/drawing/2014/main" id="{0034555C-8994-4B12-1940-96DC1197E9B0}"/>
              </a:ext>
            </a:extLst>
          </p:cNvPr>
          <p:cNvSpPr/>
          <p:nvPr/>
        </p:nvSpPr>
        <p:spPr>
          <a:xfrm>
            <a:off x="48228" y="2953477"/>
            <a:ext cx="2836489" cy="2721531"/>
          </a:xfrm>
          <a:prstGeom prst="ellipse">
            <a:avLst/>
          </a:prstGeom>
          <a:solidFill>
            <a:srgbClr val="544F9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pic>
        <p:nvPicPr>
          <p:cNvPr id="4" name="Picture 16" descr="Free Store Front Clipart">
            <a:extLst>
              <a:ext uri="{FF2B5EF4-FFF2-40B4-BE49-F238E27FC236}">
                <a16:creationId xmlns:a16="http://schemas.microsoft.com/office/drawing/2014/main" id="{DB41608C-CBB5-6B6F-AD81-17D0D8F2EBE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84341" y="83380"/>
            <a:ext cx="3413577" cy="2530311"/>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1C27386F-FF7E-1752-0272-FBA8FAF7D3ED}"/>
              </a:ext>
            </a:extLst>
          </p:cNvPr>
          <p:cNvSpPr/>
          <p:nvPr/>
        </p:nvSpPr>
        <p:spPr>
          <a:xfrm>
            <a:off x="5405497" y="143545"/>
            <a:ext cx="1381006" cy="240530"/>
          </a:xfrm>
          <a:prstGeom prst="rect">
            <a:avLst/>
          </a:prstGeom>
          <a:solidFill>
            <a:srgbClr val="B5B5B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BE"/>
              <a:t>INTERIM</a:t>
            </a:r>
          </a:p>
        </p:txBody>
      </p:sp>
      <p:pic>
        <p:nvPicPr>
          <p:cNvPr id="4098" name="Picture 2" descr="Construction Illustrations - Free Download in SVG, PNG">
            <a:extLst>
              <a:ext uri="{FF2B5EF4-FFF2-40B4-BE49-F238E27FC236}">
                <a16:creationId xmlns:a16="http://schemas.microsoft.com/office/drawing/2014/main" id="{DCC5C8AC-4CD8-6640-6CF7-A3F6CC19BF8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4218" y="3148837"/>
            <a:ext cx="2950979" cy="1967319"/>
          </a:xfrm>
          <a:prstGeom prst="rect">
            <a:avLst/>
          </a:prstGeom>
          <a:noFill/>
          <a:extLst>
            <a:ext uri="{909E8E84-426E-40DD-AFC4-6F175D3DCCD1}">
              <a14:hiddenFill xmlns:a14="http://schemas.microsoft.com/office/drawing/2010/main">
                <a:solidFill>
                  <a:srgbClr val="FFFFFF"/>
                </a:solidFill>
              </a14:hiddenFill>
            </a:ext>
          </a:extLst>
        </p:spPr>
      </p:pic>
      <p:pic>
        <p:nvPicPr>
          <p:cNvPr id="4108" name="Picture 12" descr="Nettoyage PNG pour téléchargement gratuit">
            <a:extLst>
              <a:ext uri="{FF2B5EF4-FFF2-40B4-BE49-F238E27FC236}">
                <a16:creationId xmlns:a16="http://schemas.microsoft.com/office/drawing/2014/main" id="{DB48167F-7457-6068-9A39-9C0BBF89344D}"/>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650502" y="3129350"/>
            <a:ext cx="2054612" cy="1995026"/>
          </a:xfrm>
          <a:prstGeom prst="rect">
            <a:avLst/>
          </a:prstGeom>
          <a:noFill/>
          <a:extLst>
            <a:ext uri="{909E8E84-426E-40DD-AFC4-6F175D3DCCD1}">
              <a14:hiddenFill xmlns:a14="http://schemas.microsoft.com/office/drawing/2010/main">
                <a:solidFill>
                  <a:srgbClr val="FFFFFF"/>
                </a:solidFill>
              </a14:hiddenFill>
            </a:ext>
          </a:extLst>
        </p:spPr>
      </p:pic>
      <p:pic>
        <p:nvPicPr>
          <p:cNvPr id="4110" name="Picture 14" descr="Waiter PNGs for Free Download">
            <a:extLst>
              <a:ext uri="{FF2B5EF4-FFF2-40B4-BE49-F238E27FC236}">
                <a16:creationId xmlns:a16="http://schemas.microsoft.com/office/drawing/2014/main" id="{F8022D3B-D9F6-B1B3-C267-1D37A835735E}"/>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474956" y="3287759"/>
            <a:ext cx="918394" cy="2027320"/>
          </a:xfrm>
          <a:prstGeom prst="rect">
            <a:avLst/>
          </a:prstGeom>
          <a:noFill/>
          <a:extLst>
            <a:ext uri="{909E8E84-426E-40DD-AFC4-6F175D3DCCD1}">
              <a14:hiddenFill xmlns:a14="http://schemas.microsoft.com/office/drawing/2010/main">
                <a:solidFill>
                  <a:srgbClr val="FFFFFF"/>
                </a:solidFill>
              </a14:hiddenFill>
            </a:ext>
          </a:extLst>
        </p:spPr>
      </p:pic>
      <p:pic>
        <p:nvPicPr>
          <p:cNvPr id="4116" name="Picture 20" descr="Évoluer lorsque l'on est déjà aide-soignant | IFSO">
            <a:extLst>
              <a:ext uri="{FF2B5EF4-FFF2-40B4-BE49-F238E27FC236}">
                <a16:creationId xmlns:a16="http://schemas.microsoft.com/office/drawing/2014/main" id="{C2A7F5AD-688A-822F-B1E0-4CCC3EE7B781}"/>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9589044" y="3144026"/>
            <a:ext cx="2543055" cy="238629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2" descr="Randstad Logo - LogoDix">
            <a:extLst>
              <a:ext uri="{FF2B5EF4-FFF2-40B4-BE49-F238E27FC236}">
                <a16:creationId xmlns:a16="http://schemas.microsoft.com/office/drawing/2014/main" id="{15735FC5-FEBF-BD6C-2A26-63DC6D2CEF79}"/>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088294" y="5838187"/>
            <a:ext cx="1450064" cy="761284"/>
          </a:xfrm>
          <a:prstGeom prst="rect">
            <a:avLst/>
          </a:prstGeom>
          <a:noFill/>
          <a:extLst>
            <a:ext uri="{909E8E84-426E-40DD-AFC4-6F175D3DCCD1}">
              <a14:hiddenFill xmlns:a14="http://schemas.microsoft.com/office/drawing/2010/main">
                <a:solidFill>
                  <a:srgbClr val="FFFFFF"/>
                </a:solidFill>
              </a14:hiddenFill>
            </a:ext>
          </a:extLst>
        </p:spPr>
      </p:pic>
      <p:pic>
        <p:nvPicPr>
          <p:cNvPr id="5126" name="Picture 6" descr="Adecco Logo, symbol, meaning, history, PNG, brand">
            <a:extLst>
              <a:ext uri="{FF2B5EF4-FFF2-40B4-BE49-F238E27FC236}">
                <a16:creationId xmlns:a16="http://schemas.microsoft.com/office/drawing/2014/main" id="{F426B28C-8ECD-0B58-00EF-E52CC5362B03}"/>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470729" y="5750239"/>
            <a:ext cx="1450064" cy="814936"/>
          </a:xfrm>
          <a:prstGeom prst="rect">
            <a:avLst/>
          </a:prstGeom>
          <a:noFill/>
          <a:extLst>
            <a:ext uri="{909E8E84-426E-40DD-AFC4-6F175D3DCCD1}">
              <a14:hiddenFill xmlns:a14="http://schemas.microsoft.com/office/drawing/2010/main">
                <a:solidFill>
                  <a:srgbClr val="FFFFFF"/>
                </a:solidFill>
              </a14:hiddenFill>
            </a:ext>
          </a:extLst>
        </p:spPr>
      </p:pic>
      <p:pic>
        <p:nvPicPr>
          <p:cNvPr id="5130" name="Picture 10" descr="Manpower logo histoire et signification, evolution, symbole Manpower">
            <a:extLst>
              <a:ext uri="{FF2B5EF4-FFF2-40B4-BE49-F238E27FC236}">
                <a16:creationId xmlns:a16="http://schemas.microsoft.com/office/drawing/2014/main" id="{B4FE5101-0764-12AC-AF67-28CA5A72725F}"/>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8842332" y="5888542"/>
            <a:ext cx="1485063" cy="835348"/>
          </a:xfrm>
          <a:prstGeom prst="rect">
            <a:avLst/>
          </a:prstGeom>
          <a:noFill/>
          <a:extLst>
            <a:ext uri="{909E8E84-426E-40DD-AFC4-6F175D3DCCD1}">
              <a14:hiddenFill xmlns:a14="http://schemas.microsoft.com/office/drawing/2010/main">
                <a:solidFill>
                  <a:srgbClr val="FFFFFF"/>
                </a:solidFill>
              </a14:hiddenFill>
            </a:ext>
          </a:extLst>
        </p:spPr>
      </p:pic>
      <p:pic>
        <p:nvPicPr>
          <p:cNvPr id="5124" name="Picture 4" descr="Tempo Team logo, Vector Logo of Tempo Team brand free download (eps, ai ...">
            <a:extLst>
              <a:ext uri="{FF2B5EF4-FFF2-40B4-BE49-F238E27FC236}">
                <a16:creationId xmlns:a16="http://schemas.microsoft.com/office/drawing/2014/main" id="{3C7756FC-1393-F7FF-0C87-2F361D216DB1}"/>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10826703" y="5859210"/>
            <a:ext cx="864680" cy="864680"/>
          </a:xfrm>
          <a:prstGeom prst="rect">
            <a:avLst/>
          </a:prstGeom>
          <a:noFill/>
          <a:extLst>
            <a:ext uri="{909E8E84-426E-40DD-AFC4-6F175D3DCCD1}">
              <a14:hiddenFill xmlns:a14="http://schemas.microsoft.com/office/drawing/2010/main">
                <a:solidFill>
                  <a:srgbClr val="FFFFFF"/>
                </a:solidFill>
              </a14:hiddenFill>
            </a:ext>
          </a:extLst>
        </p:spPr>
      </p:pic>
      <p:pic>
        <p:nvPicPr>
          <p:cNvPr id="5132" name="Picture 12" descr="Jobs &amp; internships at Daoust | Student.be">
            <a:extLst>
              <a:ext uri="{FF2B5EF4-FFF2-40B4-BE49-F238E27FC236}">
                <a16:creationId xmlns:a16="http://schemas.microsoft.com/office/drawing/2014/main" id="{1BB2A6EB-B9A5-97B5-76BF-73B9131D2887}"/>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7501337" y="5928174"/>
            <a:ext cx="1107029" cy="581309"/>
          </a:xfrm>
          <a:prstGeom prst="rect">
            <a:avLst/>
          </a:prstGeom>
          <a:noFill/>
          <a:extLst>
            <a:ext uri="{909E8E84-426E-40DD-AFC4-6F175D3DCCD1}">
              <a14:hiddenFill xmlns:a14="http://schemas.microsoft.com/office/drawing/2010/main">
                <a:solidFill>
                  <a:srgbClr val="FFFFFF"/>
                </a:solidFill>
              </a14:hiddenFill>
            </a:ext>
          </a:extLst>
        </p:spPr>
      </p:pic>
      <p:pic>
        <p:nvPicPr>
          <p:cNvPr id="5128" name="Picture 8" descr="start-people Download png">
            <a:extLst>
              <a:ext uri="{FF2B5EF4-FFF2-40B4-BE49-F238E27FC236}">
                <a16:creationId xmlns:a16="http://schemas.microsoft.com/office/drawing/2014/main" id="{6970282E-B84A-2FBB-04C7-A035AFFE9839}"/>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5712255" y="5416262"/>
            <a:ext cx="1482890" cy="1482890"/>
          </a:xfrm>
          <a:prstGeom prst="rect">
            <a:avLst/>
          </a:prstGeom>
          <a:noFill/>
          <a:extLst>
            <a:ext uri="{909E8E84-426E-40DD-AFC4-6F175D3DCCD1}">
              <a14:hiddenFill xmlns:a14="http://schemas.microsoft.com/office/drawing/2010/main">
                <a:solidFill>
                  <a:srgbClr val="FFFFFF"/>
                </a:solidFill>
              </a14:hiddenFill>
            </a:ext>
          </a:extLst>
        </p:spPr>
      </p:pic>
      <p:pic>
        <p:nvPicPr>
          <p:cNvPr id="5134" name="Picture 14" descr="Accent.jobs Logo Download png">
            <a:extLst>
              <a:ext uri="{FF2B5EF4-FFF2-40B4-BE49-F238E27FC236}">
                <a16:creationId xmlns:a16="http://schemas.microsoft.com/office/drawing/2014/main" id="{09327749-2D41-D9F5-A900-F116198F6799}"/>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563731" y="5341034"/>
            <a:ext cx="1516966" cy="1516966"/>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a:extLst>
              <a:ext uri="{FF2B5EF4-FFF2-40B4-BE49-F238E27FC236}">
                <a16:creationId xmlns:a16="http://schemas.microsoft.com/office/drawing/2014/main" id="{200EBBB6-5C72-A509-9198-09B5D1E8A16C}"/>
              </a:ext>
            </a:extLst>
          </p:cNvPr>
          <p:cNvPicPr>
            <a:picLocks noChangeAspect="1"/>
          </p:cNvPicPr>
          <p:nvPr/>
        </p:nvPicPr>
        <p:blipFill>
          <a:blip r:embed="rId15"/>
          <a:stretch>
            <a:fillRect/>
          </a:stretch>
        </p:blipFill>
        <p:spPr>
          <a:xfrm>
            <a:off x="11112952" y="6428014"/>
            <a:ext cx="928008" cy="272143"/>
          </a:xfrm>
          <a:prstGeom prst="rect">
            <a:avLst/>
          </a:prstGeom>
        </p:spPr>
      </p:pic>
    </p:spTree>
    <p:extLst>
      <p:ext uri="{BB962C8B-B14F-4D97-AF65-F5344CB8AC3E}">
        <p14:creationId xmlns:p14="http://schemas.microsoft.com/office/powerpoint/2010/main" val="4449898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098"/>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4108"/>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4"/>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4110"/>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5"/>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4116"/>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5124"/>
                                        </p:tgtEl>
                                        <p:attrNameLst>
                                          <p:attrName>style.visibility</p:attrName>
                                        </p:attrNameLst>
                                      </p:cBhvr>
                                      <p:to>
                                        <p:strVal val="visible"/>
                                      </p:to>
                                    </p:set>
                                    <p:anim calcmode="lin" valueType="num">
                                      <p:cBhvr additive="base">
                                        <p:cTn id="31" dur="500" fill="hold"/>
                                        <p:tgtEl>
                                          <p:spTgt spid="5124"/>
                                        </p:tgtEl>
                                        <p:attrNameLst>
                                          <p:attrName>ppt_x</p:attrName>
                                        </p:attrNameLst>
                                      </p:cBhvr>
                                      <p:tavLst>
                                        <p:tav tm="0">
                                          <p:val>
                                            <p:strVal val="#ppt_x"/>
                                          </p:val>
                                        </p:tav>
                                        <p:tav tm="100000">
                                          <p:val>
                                            <p:strVal val="#ppt_x"/>
                                          </p:val>
                                        </p:tav>
                                      </p:tavLst>
                                    </p:anim>
                                    <p:anim calcmode="lin" valueType="num">
                                      <p:cBhvr additive="base">
                                        <p:cTn id="32" dur="500" fill="hold"/>
                                        <p:tgtEl>
                                          <p:spTgt spid="5124"/>
                                        </p:tgtEl>
                                        <p:attrNameLst>
                                          <p:attrName>ppt_y</p:attrName>
                                        </p:attrNameLst>
                                      </p:cBhvr>
                                      <p:tavLst>
                                        <p:tav tm="0">
                                          <p:val>
                                            <p:strVal val="1+#ppt_h/2"/>
                                          </p:val>
                                        </p:tav>
                                        <p:tav tm="100000">
                                          <p:val>
                                            <p:strVal val="#ppt_y"/>
                                          </p:val>
                                        </p:tav>
                                      </p:tavLst>
                                    </p:anim>
                                  </p:childTnLst>
                                </p:cTn>
                              </p:par>
                              <p:par>
                                <p:cTn id="33" presetID="2" presetClass="entr" presetSubtype="4" fill="hold" nodeType="withEffect">
                                  <p:stCondLst>
                                    <p:cond delay="0"/>
                                  </p:stCondLst>
                                  <p:childTnLst>
                                    <p:set>
                                      <p:cBhvr>
                                        <p:cTn id="34" dur="1" fill="hold">
                                          <p:stCondLst>
                                            <p:cond delay="0"/>
                                          </p:stCondLst>
                                        </p:cTn>
                                        <p:tgtEl>
                                          <p:spTgt spid="5130"/>
                                        </p:tgtEl>
                                        <p:attrNameLst>
                                          <p:attrName>style.visibility</p:attrName>
                                        </p:attrNameLst>
                                      </p:cBhvr>
                                      <p:to>
                                        <p:strVal val="visible"/>
                                      </p:to>
                                    </p:set>
                                    <p:anim calcmode="lin" valueType="num">
                                      <p:cBhvr additive="base">
                                        <p:cTn id="35" dur="500" fill="hold"/>
                                        <p:tgtEl>
                                          <p:spTgt spid="5130"/>
                                        </p:tgtEl>
                                        <p:attrNameLst>
                                          <p:attrName>ppt_x</p:attrName>
                                        </p:attrNameLst>
                                      </p:cBhvr>
                                      <p:tavLst>
                                        <p:tav tm="0">
                                          <p:val>
                                            <p:strVal val="#ppt_x"/>
                                          </p:val>
                                        </p:tav>
                                        <p:tav tm="100000">
                                          <p:val>
                                            <p:strVal val="#ppt_x"/>
                                          </p:val>
                                        </p:tav>
                                      </p:tavLst>
                                    </p:anim>
                                    <p:anim calcmode="lin" valueType="num">
                                      <p:cBhvr additive="base">
                                        <p:cTn id="36" dur="500" fill="hold"/>
                                        <p:tgtEl>
                                          <p:spTgt spid="5130"/>
                                        </p:tgtEl>
                                        <p:attrNameLst>
                                          <p:attrName>ppt_y</p:attrName>
                                        </p:attrNameLst>
                                      </p:cBhvr>
                                      <p:tavLst>
                                        <p:tav tm="0">
                                          <p:val>
                                            <p:strVal val="1+#ppt_h/2"/>
                                          </p:val>
                                        </p:tav>
                                        <p:tav tm="100000">
                                          <p:val>
                                            <p:strVal val="#ppt_y"/>
                                          </p:val>
                                        </p:tav>
                                      </p:tavLst>
                                    </p:anim>
                                  </p:childTnLst>
                                </p:cTn>
                              </p:par>
                              <p:par>
                                <p:cTn id="37" presetID="2" presetClass="entr" presetSubtype="4" fill="hold" nodeType="withEffect">
                                  <p:stCondLst>
                                    <p:cond delay="0"/>
                                  </p:stCondLst>
                                  <p:childTnLst>
                                    <p:set>
                                      <p:cBhvr>
                                        <p:cTn id="38" dur="1" fill="hold">
                                          <p:stCondLst>
                                            <p:cond delay="0"/>
                                          </p:stCondLst>
                                        </p:cTn>
                                        <p:tgtEl>
                                          <p:spTgt spid="5132"/>
                                        </p:tgtEl>
                                        <p:attrNameLst>
                                          <p:attrName>style.visibility</p:attrName>
                                        </p:attrNameLst>
                                      </p:cBhvr>
                                      <p:to>
                                        <p:strVal val="visible"/>
                                      </p:to>
                                    </p:set>
                                    <p:anim calcmode="lin" valueType="num">
                                      <p:cBhvr additive="base">
                                        <p:cTn id="39" dur="500" fill="hold"/>
                                        <p:tgtEl>
                                          <p:spTgt spid="5132"/>
                                        </p:tgtEl>
                                        <p:attrNameLst>
                                          <p:attrName>ppt_x</p:attrName>
                                        </p:attrNameLst>
                                      </p:cBhvr>
                                      <p:tavLst>
                                        <p:tav tm="0">
                                          <p:val>
                                            <p:strVal val="#ppt_x"/>
                                          </p:val>
                                        </p:tav>
                                        <p:tav tm="100000">
                                          <p:val>
                                            <p:strVal val="#ppt_x"/>
                                          </p:val>
                                        </p:tav>
                                      </p:tavLst>
                                    </p:anim>
                                    <p:anim calcmode="lin" valueType="num">
                                      <p:cBhvr additive="base">
                                        <p:cTn id="40" dur="500" fill="hold"/>
                                        <p:tgtEl>
                                          <p:spTgt spid="5132"/>
                                        </p:tgtEl>
                                        <p:attrNameLst>
                                          <p:attrName>ppt_y</p:attrName>
                                        </p:attrNameLst>
                                      </p:cBhvr>
                                      <p:tavLst>
                                        <p:tav tm="0">
                                          <p:val>
                                            <p:strVal val="1+#ppt_h/2"/>
                                          </p:val>
                                        </p:tav>
                                        <p:tav tm="100000">
                                          <p:val>
                                            <p:strVal val="#ppt_y"/>
                                          </p:val>
                                        </p:tav>
                                      </p:tavLst>
                                    </p:anim>
                                  </p:childTnLst>
                                </p:cTn>
                              </p:par>
                              <p:par>
                                <p:cTn id="41" presetID="2" presetClass="entr" presetSubtype="4" fill="hold" nodeType="withEffect">
                                  <p:stCondLst>
                                    <p:cond delay="0"/>
                                  </p:stCondLst>
                                  <p:childTnLst>
                                    <p:set>
                                      <p:cBhvr>
                                        <p:cTn id="42" dur="1" fill="hold">
                                          <p:stCondLst>
                                            <p:cond delay="0"/>
                                          </p:stCondLst>
                                        </p:cTn>
                                        <p:tgtEl>
                                          <p:spTgt spid="5128"/>
                                        </p:tgtEl>
                                        <p:attrNameLst>
                                          <p:attrName>style.visibility</p:attrName>
                                        </p:attrNameLst>
                                      </p:cBhvr>
                                      <p:to>
                                        <p:strVal val="visible"/>
                                      </p:to>
                                    </p:set>
                                    <p:anim calcmode="lin" valueType="num">
                                      <p:cBhvr additive="base">
                                        <p:cTn id="43" dur="500" fill="hold"/>
                                        <p:tgtEl>
                                          <p:spTgt spid="5128"/>
                                        </p:tgtEl>
                                        <p:attrNameLst>
                                          <p:attrName>ppt_x</p:attrName>
                                        </p:attrNameLst>
                                      </p:cBhvr>
                                      <p:tavLst>
                                        <p:tav tm="0">
                                          <p:val>
                                            <p:strVal val="#ppt_x"/>
                                          </p:val>
                                        </p:tav>
                                        <p:tav tm="100000">
                                          <p:val>
                                            <p:strVal val="#ppt_x"/>
                                          </p:val>
                                        </p:tav>
                                      </p:tavLst>
                                    </p:anim>
                                    <p:anim calcmode="lin" valueType="num">
                                      <p:cBhvr additive="base">
                                        <p:cTn id="44" dur="500" fill="hold"/>
                                        <p:tgtEl>
                                          <p:spTgt spid="5128"/>
                                        </p:tgtEl>
                                        <p:attrNameLst>
                                          <p:attrName>ppt_y</p:attrName>
                                        </p:attrNameLst>
                                      </p:cBhvr>
                                      <p:tavLst>
                                        <p:tav tm="0">
                                          <p:val>
                                            <p:strVal val="1+#ppt_h/2"/>
                                          </p:val>
                                        </p:tav>
                                        <p:tav tm="100000">
                                          <p:val>
                                            <p:strVal val="#ppt_y"/>
                                          </p:val>
                                        </p:tav>
                                      </p:tavLst>
                                    </p:anim>
                                  </p:childTnLst>
                                </p:cTn>
                              </p:par>
                              <p:par>
                                <p:cTn id="45" presetID="2" presetClass="entr" presetSubtype="4" fill="hold" nodeType="withEffect">
                                  <p:stCondLst>
                                    <p:cond delay="0"/>
                                  </p:stCondLst>
                                  <p:childTnLst>
                                    <p:set>
                                      <p:cBhvr>
                                        <p:cTn id="46" dur="1" fill="hold">
                                          <p:stCondLst>
                                            <p:cond delay="0"/>
                                          </p:stCondLst>
                                        </p:cTn>
                                        <p:tgtEl>
                                          <p:spTgt spid="16"/>
                                        </p:tgtEl>
                                        <p:attrNameLst>
                                          <p:attrName>style.visibility</p:attrName>
                                        </p:attrNameLst>
                                      </p:cBhvr>
                                      <p:to>
                                        <p:strVal val="visible"/>
                                      </p:to>
                                    </p:set>
                                    <p:anim calcmode="lin" valueType="num">
                                      <p:cBhvr additive="base">
                                        <p:cTn id="47" dur="500" fill="hold"/>
                                        <p:tgtEl>
                                          <p:spTgt spid="16"/>
                                        </p:tgtEl>
                                        <p:attrNameLst>
                                          <p:attrName>ppt_x</p:attrName>
                                        </p:attrNameLst>
                                      </p:cBhvr>
                                      <p:tavLst>
                                        <p:tav tm="0">
                                          <p:val>
                                            <p:strVal val="#ppt_x"/>
                                          </p:val>
                                        </p:tav>
                                        <p:tav tm="100000">
                                          <p:val>
                                            <p:strVal val="#ppt_x"/>
                                          </p:val>
                                        </p:tav>
                                      </p:tavLst>
                                    </p:anim>
                                    <p:anim calcmode="lin" valueType="num">
                                      <p:cBhvr additive="base">
                                        <p:cTn id="48" dur="500" fill="hold"/>
                                        <p:tgtEl>
                                          <p:spTgt spid="16"/>
                                        </p:tgtEl>
                                        <p:attrNameLst>
                                          <p:attrName>ppt_y</p:attrName>
                                        </p:attrNameLst>
                                      </p:cBhvr>
                                      <p:tavLst>
                                        <p:tav tm="0">
                                          <p:val>
                                            <p:strVal val="1+#ppt_h/2"/>
                                          </p:val>
                                        </p:tav>
                                        <p:tav tm="100000">
                                          <p:val>
                                            <p:strVal val="#ppt_y"/>
                                          </p:val>
                                        </p:tav>
                                      </p:tavLst>
                                    </p:anim>
                                  </p:childTnLst>
                                </p:cTn>
                              </p:par>
                              <p:par>
                                <p:cTn id="49" presetID="2" presetClass="entr" presetSubtype="4" fill="hold" nodeType="withEffect">
                                  <p:stCondLst>
                                    <p:cond delay="0"/>
                                  </p:stCondLst>
                                  <p:childTnLst>
                                    <p:set>
                                      <p:cBhvr>
                                        <p:cTn id="50" dur="1" fill="hold">
                                          <p:stCondLst>
                                            <p:cond delay="0"/>
                                          </p:stCondLst>
                                        </p:cTn>
                                        <p:tgtEl>
                                          <p:spTgt spid="5126"/>
                                        </p:tgtEl>
                                        <p:attrNameLst>
                                          <p:attrName>style.visibility</p:attrName>
                                        </p:attrNameLst>
                                      </p:cBhvr>
                                      <p:to>
                                        <p:strVal val="visible"/>
                                      </p:to>
                                    </p:set>
                                    <p:anim calcmode="lin" valueType="num">
                                      <p:cBhvr additive="base">
                                        <p:cTn id="51" dur="500" fill="hold"/>
                                        <p:tgtEl>
                                          <p:spTgt spid="5126"/>
                                        </p:tgtEl>
                                        <p:attrNameLst>
                                          <p:attrName>ppt_x</p:attrName>
                                        </p:attrNameLst>
                                      </p:cBhvr>
                                      <p:tavLst>
                                        <p:tav tm="0">
                                          <p:val>
                                            <p:strVal val="#ppt_x"/>
                                          </p:val>
                                        </p:tav>
                                        <p:tav tm="100000">
                                          <p:val>
                                            <p:strVal val="#ppt_x"/>
                                          </p:val>
                                        </p:tav>
                                      </p:tavLst>
                                    </p:anim>
                                    <p:anim calcmode="lin" valueType="num">
                                      <p:cBhvr additive="base">
                                        <p:cTn id="52" dur="500" fill="hold"/>
                                        <p:tgtEl>
                                          <p:spTgt spid="5126"/>
                                        </p:tgtEl>
                                        <p:attrNameLst>
                                          <p:attrName>ppt_y</p:attrName>
                                        </p:attrNameLst>
                                      </p:cBhvr>
                                      <p:tavLst>
                                        <p:tav tm="0">
                                          <p:val>
                                            <p:strVal val="1+#ppt_h/2"/>
                                          </p:val>
                                        </p:tav>
                                        <p:tav tm="100000">
                                          <p:val>
                                            <p:strVal val="#ppt_y"/>
                                          </p:val>
                                        </p:tav>
                                      </p:tavLst>
                                    </p:anim>
                                  </p:childTnLst>
                                </p:cTn>
                              </p:par>
                              <p:par>
                                <p:cTn id="53" presetID="2" presetClass="entr" presetSubtype="4" fill="hold" nodeType="withEffect">
                                  <p:stCondLst>
                                    <p:cond delay="0"/>
                                  </p:stCondLst>
                                  <p:childTnLst>
                                    <p:set>
                                      <p:cBhvr>
                                        <p:cTn id="54" dur="1" fill="hold">
                                          <p:stCondLst>
                                            <p:cond delay="0"/>
                                          </p:stCondLst>
                                        </p:cTn>
                                        <p:tgtEl>
                                          <p:spTgt spid="5134"/>
                                        </p:tgtEl>
                                        <p:attrNameLst>
                                          <p:attrName>style.visibility</p:attrName>
                                        </p:attrNameLst>
                                      </p:cBhvr>
                                      <p:to>
                                        <p:strVal val="visible"/>
                                      </p:to>
                                    </p:set>
                                    <p:anim calcmode="lin" valueType="num">
                                      <p:cBhvr additive="base">
                                        <p:cTn id="55" dur="500" fill="hold"/>
                                        <p:tgtEl>
                                          <p:spTgt spid="5134"/>
                                        </p:tgtEl>
                                        <p:attrNameLst>
                                          <p:attrName>ppt_x</p:attrName>
                                        </p:attrNameLst>
                                      </p:cBhvr>
                                      <p:tavLst>
                                        <p:tav tm="0">
                                          <p:val>
                                            <p:strVal val="#ppt_x"/>
                                          </p:val>
                                        </p:tav>
                                        <p:tav tm="100000">
                                          <p:val>
                                            <p:strVal val="#ppt_x"/>
                                          </p:val>
                                        </p:tav>
                                      </p:tavLst>
                                    </p:anim>
                                    <p:anim calcmode="lin" valueType="num">
                                      <p:cBhvr additive="base">
                                        <p:cTn id="56" dur="500" fill="hold"/>
                                        <p:tgtEl>
                                          <p:spTgt spid="513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4" grpId="0" animBg="1"/>
      <p:bldP spid="13" grpId="0" animBg="1"/>
      <p:bldP spid="12"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544F98"/>
        </a:solidFill>
        <a:effectLst/>
      </p:bgPr>
    </p:bg>
    <p:spTree>
      <p:nvGrpSpPr>
        <p:cNvPr id="1" name=""/>
        <p:cNvGrpSpPr/>
        <p:nvPr/>
      </p:nvGrpSpPr>
      <p:grpSpPr>
        <a:xfrm>
          <a:off x="0" y="0"/>
          <a:ext cx="0" cy="0"/>
          <a:chOff x="0" y="0"/>
          <a:chExt cx="0" cy="0"/>
        </a:xfrm>
      </p:grpSpPr>
      <p:sp>
        <p:nvSpPr>
          <p:cNvPr id="11" name="Rectangle : coins arrondis 10">
            <a:extLst>
              <a:ext uri="{FF2B5EF4-FFF2-40B4-BE49-F238E27FC236}">
                <a16:creationId xmlns:a16="http://schemas.microsoft.com/office/drawing/2014/main" id="{A5EF71A8-FBA8-B8EA-0D25-9AF99AB53DF1}"/>
              </a:ext>
            </a:extLst>
          </p:cNvPr>
          <p:cNvSpPr/>
          <p:nvPr/>
        </p:nvSpPr>
        <p:spPr>
          <a:xfrm>
            <a:off x="7104215" y="4309908"/>
            <a:ext cx="2242096" cy="2235200"/>
          </a:xfrm>
          <a:prstGeom prst="round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10" name="Rectangle : coins arrondis 9">
            <a:extLst>
              <a:ext uri="{FF2B5EF4-FFF2-40B4-BE49-F238E27FC236}">
                <a16:creationId xmlns:a16="http://schemas.microsoft.com/office/drawing/2014/main" id="{428FFB2F-D632-FE8A-EA57-556C7DDE8B63}"/>
              </a:ext>
            </a:extLst>
          </p:cNvPr>
          <p:cNvSpPr/>
          <p:nvPr/>
        </p:nvSpPr>
        <p:spPr>
          <a:xfrm>
            <a:off x="4974952" y="312892"/>
            <a:ext cx="2242096" cy="2235200"/>
          </a:xfrm>
          <a:prstGeom prst="round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9" name="Rectangle : coins arrondis 8">
            <a:extLst>
              <a:ext uri="{FF2B5EF4-FFF2-40B4-BE49-F238E27FC236}">
                <a16:creationId xmlns:a16="http://schemas.microsoft.com/office/drawing/2014/main" id="{83FEF2B0-A893-A120-95C5-594DBA75D7D8}"/>
              </a:ext>
            </a:extLst>
          </p:cNvPr>
          <p:cNvSpPr/>
          <p:nvPr/>
        </p:nvSpPr>
        <p:spPr>
          <a:xfrm>
            <a:off x="2423951" y="4216400"/>
            <a:ext cx="2242096" cy="2235200"/>
          </a:xfrm>
          <a:prstGeom prst="round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pic>
        <p:nvPicPr>
          <p:cNvPr id="5138" name="Picture 18" descr="main tenant un chronomètre 12067332 PNG">
            <a:extLst>
              <a:ext uri="{FF2B5EF4-FFF2-40B4-BE49-F238E27FC236}">
                <a16:creationId xmlns:a16="http://schemas.microsoft.com/office/drawing/2014/main" id="{AD1E0431-0C3D-2E77-096C-5246D0204BB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86491" y="386562"/>
            <a:ext cx="2117724" cy="1895290"/>
          </a:xfrm>
          <a:prstGeom prst="rect">
            <a:avLst/>
          </a:prstGeom>
          <a:noFill/>
          <a:extLst>
            <a:ext uri="{909E8E84-426E-40DD-AFC4-6F175D3DCCD1}">
              <a14:hiddenFill xmlns:a14="http://schemas.microsoft.com/office/drawing/2010/main">
                <a:solidFill>
                  <a:srgbClr val="FFFFFF"/>
                </a:solidFill>
              </a14:hiddenFill>
            </a:ext>
          </a:extLst>
        </p:spPr>
      </p:pic>
      <p:pic>
        <p:nvPicPr>
          <p:cNvPr id="5140" name="Picture 20" descr="Poor, Underprivileged, Needy, Disadvantaged, Low-Income PNG">
            <a:extLst>
              <a:ext uri="{FF2B5EF4-FFF2-40B4-BE49-F238E27FC236}">
                <a16:creationId xmlns:a16="http://schemas.microsoft.com/office/drawing/2014/main" id="{7F36E8B8-0F0F-1CFD-826D-FC254BC029A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669849" y="4556996"/>
            <a:ext cx="1110828" cy="1554008"/>
          </a:xfrm>
          <a:prstGeom prst="rect">
            <a:avLst/>
          </a:prstGeom>
          <a:noFill/>
          <a:extLst>
            <a:ext uri="{909E8E84-426E-40DD-AFC4-6F175D3DCCD1}">
              <a14:hiddenFill xmlns:a14="http://schemas.microsoft.com/office/drawing/2010/main">
                <a:solidFill>
                  <a:srgbClr val="FFFFFF"/>
                </a:solidFill>
              </a14:hiddenFill>
            </a:ext>
          </a:extLst>
        </p:spPr>
      </p:pic>
      <p:pic>
        <p:nvPicPr>
          <p:cNvPr id="5144" name="Picture 24" descr="Young woman speak on old corded phone at home. Female have conversation ...">
            <a:extLst>
              <a:ext uri="{FF2B5EF4-FFF2-40B4-BE49-F238E27FC236}">
                <a16:creationId xmlns:a16="http://schemas.microsoft.com/office/drawing/2014/main" id="{97C627DC-A1EF-F0F3-AD5C-487CC649D02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525551" y="4309908"/>
            <a:ext cx="1862291" cy="1862291"/>
          </a:xfrm>
          <a:prstGeom prst="rect">
            <a:avLst/>
          </a:prstGeom>
          <a:noFill/>
          <a:extLst>
            <a:ext uri="{909E8E84-426E-40DD-AFC4-6F175D3DCCD1}">
              <a14:hiddenFill xmlns:a14="http://schemas.microsoft.com/office/drawing/2010/main">
                <a:solidFill>
                  <a:srgbClr val="FFFFFF"/>
                </a:solidFill>
              </a14:hiddenFill>
            </a:ext>
          </a:extLst>
        </p:spPr>
      </p:pic>
      <p:pic>
        <p:nvPicPr>
          <p:cNvPr id="2" name="Graphic 1" descr="Avertissement avec un remplissage uni">
            <a:extLst>
              <a:ext uri="{FF2B5EF4-FFF2-40B4-BE49-F238E27FC236}">
                <a16:creationId xmlns:a16="http://schemas.microsoft.com/office/drawing/2014/main" id="{7A6632D5-D6FA-473B-3B6F-DE82D89C6FE5}"/>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4275221" y="1658353"/>
            <a:ext cx="3531268" cy="3531268"/>
          </a:xfrm>
          <a:prstGeom prst="rect">
            <a:avLst/>
          </a:prstGeom>
        </p:spPr>
      </p:pic>
      <p:pic>
        <p:nvPicPr>
          <p:cNvPr id="4" name="Picture 3">
            <a:extLst>
              <a:ext uri="{FF2B5EF4-FFF2-40B4-BE49-F238E27FC236}">
                <a16:creationId xmlns:a16="http://schemas.microsoft.com/office/drawing/2014/main" id="{7DF883FD-C3FE-9AAB-39FF-E3C858AAFA6F}"/>
              </a:ext>
            </a:extLst>
          </p:cNvPr>
          <p:cNvPicPr>
            <a:picLocks noChangeAspect="1"/>
          </p:cNvPicPr>
          <p:nvPr/>
        </p:nvPicPr>
        <p:blipFill>
          <a:blip r:embed="rId7"/>
          <a:stretch>
            <a:fillRect/>
          </a:stretch>
        </p:blipFill>
        <p:spPr>
          <a:xfrm>
            <a:off x="11124108" y="6435457"/>
            <a:ext cx="923925" cy="266700"/>
          </a:xfrm>
          <a:prstGeom prst="rect">
            <a:avLst/>
          </a:prstGeom>
        </p:spPr>
      </p:pic>
    </p:spTree>
    <p:extLst>
      <p:ext uri="{BB962C8B-B14F-4D97-AF65-F5344CB8AC3E}">
        <p14:creationId xmlns:p14="http://schemas.microsoft.com/office/powerpoint/2010/main" val="16515783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138"/>
                                        </p:tgtEl>
                                        <p:attrNameLst>
                                          <p:attrName>style.visibility</p:attrName>
                                        </p:attrNameLst>
                                      </p:cBhvr>
                                      <p:to>
                                        <p:strVal val="visible"/>
                                      </p:to>
                                    </p:set>
                                    <p:animEffect transition="in" filter="fade">
                                      <p:cBhvr>
                                        <p:cTn id="7" dur="1000"/>
                                        <p:tgtEl>
                                          <p:spTgt spid="5138"/>
                                        </p:tgtEl>
                                      </p:cBhvr>
                                    </p:animEffect>
                                    <p:anim calcmode="lin" valueType="num">
                                      <p:cBhvr>
                                        <p:cTn id="8" dur="1000" fill="hold"/>
                                        <p:tgtEl>
                                          <p:spTgt spid="5138"/>
                                        </p:tgtEl>
                                        <p:attrNameLst>
                                          <p:attrName>ppt_x</p:attrName>
                                        </p:attrNameLst>
                                      </p:cBhvr>
                                      <p:tavLst>
                                        <p:tav tm="0">
                                          <p:val>
                                            <p:strVal val="#ppt_x"/>
                                          </p:val>
                                        </p:tav>
                                        <p:tav tm="100000">
                                          <p:val>
                                            <p:strVal val="#ppt_x"/>
                                          </p:val>
                                        </p:tav>
                                      </p:tavLst>
                                    </p:anim>
                                    <p:anim calcmode="lin" valueType="num">
                                      <p:cBhvr>
                                        <p:cTn id="9" dur="1000" fill="hold"/>
                                        <p:tgtEl>
                                          <p:spTgt spid="5138"/>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fade">
                                      <p:cBhvr>
                                        <p:cTn id="12" dur="1000"/>
                                        <p:tgtEl>
                                          <p:spTgt spid="10"/>
                                        </p:tgtEl>
                                      </p:cBhvr>
                                    </p:animEffect>
                                    <p:anim calcmode="lin" valueType="num">
                                      <p:cBhvr>
                                        <p:cTn id="13" dur="1000" fill="hold"/>
                                        <p:tgtEl>
                                          <p:spTgt spid="10"/>
                                        </p:tgtEl>
                                        <p:attrNameLst>
                                          <p:attrName>ppt_x</p:attrName>
                                        </p:attrNameLst>
                                      </p:cBhvr>
                                      <p:tavLst>
                                        <p:tav tm="0">
                                          <p:val>
                                            <p:strVal val="#ppt_x"/>
                                          </p:val>
                                        </p:tav>
                                        <p:tav tm="100000">
                                          <p:val>
                                            <p:strVal val="#ppt_x"/>
                                          </p:val>
                                        </p:tav>
                                      </p:tavLst>
                                    </p:anim>
                                    <p:anim calcmode="lin" valueType="num">
                                      <p:cBhvr>
                                        <p:cTn id="14"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5140"/>
                                        </p:tgtEl>
                                        <p:attrNameLst>
                                          <p:attrName>style.visibility</p:attrName>
                                        </p:attrNameLst>
                                      </p:cBhvr>
                                      <p:to>
                                        <p:strVal val="visible"/>
                                      </p:to>
                                    </p:set>
                                    <p:animEffect transition="in" filter="fade">
                                      <p:cBhvr>
                                        <p:cTn id="19" dur="1000"/>
                                        <p:tgtEl>
                                          <p:spTgt spid="5140"/>
                                        </p:tgtEl>
                                      </p:cBhvr>
                                    </p:animEffect>
                                    <p:anim calcmode="lin" valueType="num">
                                      <p:cBhvr>
                                        <p:cTn id="20" dur="1000" fill="hold"/>
                                        <p:tgtEl>
                                          <p:spTgt spid="5140"/>
                                        </p:tgtEl>
                                        <p:attrNameLst>
                                          <p:attrName>ppt_x</p:attrName>
                                        </p:attrNameLst>
                                      </p:cBhvr>
                                      <p:tavLst>
                                        <p:tav tm="0">
                                          <p:val>
                                            <p:strVal val="#ppt_x"/>
                                          </p:val>
                                        </p:tav>
                                        <p:tav tm="100000">
                                          <p:val>
                                            <p:strVal val="#ppt_x"/>
                                          </p:val>
                                        </p:tav>
                                      </p:tavLst>
                                    </p:anim>
                                    <p:anim calcmode="lin" valueType="num">
                                      <p:cBhvr>
                                        <p:cTn id="21" dur="1000" fill="hold"/>
                                        <p:tgtEl>
                                          <p:spTgt spid="5140"/>
                                        </p:tgtEl>
                                        <p:attrNameLst>
                                          <p:attrName>ppt_y</p:attrName>
                                        </p:attrNameLst>
                                      </p:cBhvr>
                                      <p:tavLst>
                                        <p:tav tm="0">
                                          <p:val>
                                            <p:strVal val="#ppt_y+.1"/>
                                          </p:val>
                                        </p:tav>
                                        <p:tav tm="100000">
                                          <p:val>
                                            <p:strVal val="#ppt_y"/>
                                          </p:val>
                                        </p:tav>
                                      </p:tavLst>
                                    </p:anim>
                                  </p:childTnLst>
                                </p:cTn>
                              </p:par>
                              <p:par>
                                <p:cTn id="22" presetID="42" presetClass="entr" presetSubtype="0" fill="hold" grpId="0" nodeType="withEffect">
                                  <p:stCondLst>
                                    <p:cond delay="0"/>
                                  </p:stCondLst>
                                  <p:childTnLst>
                                    <p:set>
                                      <p:cBhvr>
                                        <p:cTn id="23" dur="1" fill="hold">
                                          <p:stCondLst>
                                            <p:cond delay="0"/>
                                          </p:stCondLst>
                                        </p:cTn>
                                        <p:tgtEl>
                                          <p:spTgt spid="11"/>
                                        </p:tgtEl>
                                        <p:attrNameLst>
                                          <p:attrName>style.visibility</p:attrName>
                                        </p:attrNameLst>
                                      </p:cBhvr>
                                      <p:to>
                                        <p:strVal val="visible"/>
                                      </p:to>
                                    </p:set>
                                    <p:animEffect transition="in" filter="fade">
                                      <p:cBhvr>
                                        <p:cTn id="24" dur="1000"/>
                                        <p:tgtEl>
                                          <p:spTgt spid="11"/>
                                        </p:tgtEl>
                                      </p:cBhvr>
                                    </p:animEffect>
                                    <p:anim calcmode="lin" valueType="num">
                                      <p:cBhvr>
                                        <p:cTn id="25" dur="1000" fill="hold"/>
                                        <p:tgtEl>
                                          <p:spTgt spid="11"/>
                                        </p:tgtEl>
                                        <p:attrNameLst>
                                          <p:attrName>ppt_x</p:attrName>
                                        </p:attrNameLst>
                                      </p:cBhvr>
                                      <p:tavLst>
                                        <p:tav tm="0">
                                          <p:val>
                                            <p:strVal val="#ppt_x"/>
                                          </p:val>
                                        </p:tav>
                                        <p:tav tm="100000">
                                          <p:val>
                                            <p:strVal val="#ppt_x"/>
                                          </p:val>
                                        </p:tav>
                                      </p:tavLst>
                                    </p:anim>
                                    <p:anim calcmode="lin" valueType="num">
                                      <p:cBhvr>
                                        <p:cTn id="26"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nodeType="clickEffect">
                                  <p:stCondLst>
                                    <p:cond delay="0"/>
                                  </p:stCondLst>
                                  <p:childTnLst>
                                    <p:set>
                                      <p:cBhvr>
                                        <p:cTn id="30" dur="1" fill="hold">
                                          <p:stCondLst>
                                            <p:cond delay="0"/>
                                          </p:stCondLst>
                                        </p:cTn>
                                        <p:tgtEl>
                                          <p:spTgt spid="5144"/>
                                        </p:tgtEl>
                                        <p:attrNameLst>
                                          <p:attrName>style.visibility</p:attrName>
                                        </p:attrNameLst>
                                      </p:cBhvr>
                                      <p:to>
                                        <p:strVal val="visible"/>
                                      </p:to>
                                    </p:set>
                                    <p:animEffect transition="in" filter="fade">
                                      <p:cBhvr>
                                        <p:cTn id="31" dur="1000"/>
                                        <p:tgtEl>
                                          <p:spTgt spid="5144"/>
                                        </p:tgtEl>
                                      </p:cBhvr>
                                    </p:animEffect>
                                    <p:anim calcmode="lin" valueType="num">
                                      <p:cBhvr>
                                        <p:cTn id="32" dur="1000" fill="hold"/>
                                        <p:tgtEl>
                                          <p:spTgt spid="5144"/>
                                        </p:tgtEl>
                                        <p:attrNameLst>
                                          <p:attrName>ppt_x</p:attrName>
                                        </p:attrNameLst>
                                      </p:cBhvr>
                                      <p:tavLst>
                                        <p:tav tm="0">
                                          <p:val>
                                            <p:strVal val="#ppt_x"/>
                                          </p:val>
                                        </p:tav>
                                        <p:tav tm="100000">
                                          <p:val>
                                            <p:strVal val="#ppt_x"/>
                                          </p:val>
                                        </p:tav>
                                      </p:tavLst>
                                    </p:anim>
                                    <p:anim calcmode="lin" valueType="num">
                                      <p:cBhvr>
                                        <p:cTn id="33" dur="1000" fill="hold"/>
                                        <p:tgtEl>
                                          <p:spTgt spid="5144"/>
                                        </p:tgtEl>
                                        <p:attrNameLst>
                                          <p:attrName>ppt_y</p:attrName>
                                        </p:attrNameLst>
                                      </p:cBhvr>
                                      <p:tavLst>
                                        <p:tav tm="0">
                                          <p:val>
                                            <p:strVal val="#ppt_y+.1"/>
                                          </p:val>
                                        </p:tav>
                                        <p:tav tm="100000">
                                          <p:val>
                                            <p:strVal val="#ppt_y"/>
                                          </p:val>
                                        </p:tav>
                                      </p:tavLst>
                                    </p:anim>
                                  </p:childTnLst>
                                </p:cTn>
                              </p:par>
                              <p:par>
                                <p:cTn id="34" presetID="42" presetClass="entr" presetSubtype="0" fill="hold" grpId="0" nodeType="withEffect">
                                  <p:stCondLst>
                                    <p:cond delay="0"/>
                                  </p:stCondLst>
                                  <p:childTnLst>
                                    <p:set>
                                      <p:cBhvr>
                                        <p:cTn id="35" dur="1" fill="hold">
                                          <p:stCondLst>
                                            <p:cond delay="0"/>
                                          </p:stCondLst>
                                        </p:cTn>
                                        <p:tgtEl>
                                          <p:spTgt spid="9"/>
                                        </p:tgtEl>
                                        <p:attrNameLst>
                                          <p:attrName>style.visibility</p:attrName>
                                        </p:attrNameLst>
                                      </p:cBhvr>
                                      <p:to>
                                        <p:strVal val="visible"/>
                                      </p:to>
                                    </p:set>
                                    <p:animEffect transition="in" filter="fade">
                                      <p:cBhvr>
                                        <p:cTn id="36" dur="1000"/>
                                        <p:tgtEl>
                                          <p:spTgt spid="9"/>
                                        </p:tgtEl>
                                      </p:cBhvr>
                                    </p:animEffect>
                                    <p:anim calcmode="lin" valueType="num">
                                      <p:cBhvr>
                                        <p:cTn id="37" dur="1000" fill="hold"/>
                                        <p:tgtEl>
                                          <p:spTgt spid="9"/>
                                        </p:tgtEl>
                                        <p:attrNameLst>
                                          <p:attrName>ppt_x</p:attrName>
                                        </p:attrNameLst>
                                      </p:cBhvr>
                                      <p:tavLst>
                                        <p:tav tm="0">
                                          <p:val>
                                            <p:strVal val="#ppt_x"/>
                                          </p:val>
                                        </p:tav>
                                        <p:tav tm="100000">
                                          <p:val>
                                            <p:strVal val="#ppt_x"/>
                                          </p:val>
                                        </p:tav>
                                      </p:tavLst>
                                    </p:anim>
                                    <p:anim calcmode="lin" valueType="num">
                                      <p:cBhvr>
                                        <p:cTn id="38"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0" grpId="0" animBg="1"/>
      <p:bldP spid="9"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DC55D29F-9F09-00F5-9940-FF396C76E334}"/>
            </a:ext>
          </a:extLst>
        </p:cNvPr>
        <p:cNvGrpSpPr/>
        <p:nvPr/>
      </p:nvGrpSpPr>
      <p:grpSpPr>
        <a:xfrm>
          <a:off x="0" y="0"/>
          <a:ext cx="0" cy="0"/>
          <a:chOff x="0" y="0"/>
          <a:chExt cx="0" cy="0"/>
        </a:xfrm>
      </p:grpSpPr>
      <p:cxnSp>
        <p:nvCxnSpPr>
          <p:cNvPr id="9" name="Connecteur droit avec flèche 8">
            <a:extLst>
              <a:ext uri="{FF2B5EF4-FFF2-40B4-BE49-F238E27FC236}">
                <a16:creationId xmlns:a16="http://schemas.microsoft.com/office/drawing/2014/main" id="{4123C59C-D2A8-376B-52DD-15C698477D35}"/>
              </a:ext>
            </a:extLst>
          </p:cNvPr>
          <p:cNvCxnSpPr>
            <a:cxnSpLocks/>
          </p:cNvCxnSpPr>
          <p:nvPr/>
        </p:nvCxnSpPr>
        <p:spPr>
          <a:xfrm>
            <a:off x="466344" y="4069080"/>
            <a:ext cx="11448288" cy="64008"/>
          </a:xfrm>
          <a:prstGeom prst="straightConnector1">
            <a:avLst/>
          </a:prstGeom>
          <a:ln w="63500">
            <a:solidFill>
              <a:srgbClr val="544F98"/>
            </a:solidFill>
            <a:tailEnd type="triangle" w="lg" len="lg"/>
          </a:ln>
        </p:spPr>
        <p:style>
          <a:lnRef idx="2">
            <a:schemeClr val="accent1"/>
          </a:lnRef>
          <a:fillRef idx="0">
            <a:schemeClr val="accent1"/>
          </a:fillRef>
          <a:effectRef idx="1">
            <a:schemeClr val="accent1"/>
          </a:effectRef>
          <a:fontRef idx="minor">
            <a:schemeClr val="tx1"/>
          </a:fontRef>
        </p:style>
      </p:cxnSp>
      <p:sp>
        <p:nvSpPr>
          <p:cNvPr id="14" name="Ellipse 13">
            <a:extLst>
              <a:ext uri="{FF2B5EF4-FFF2-40B4-BE49-F238E27FC236}">
                <a16:creationId xmlns:a16="http://schemas.microsoft.com/office/drawing/2014/main" id="{8E966A13-2B80-A7A7-2B01-CECC140894D1}"/>
              </a:ext>
            </a:extLst>
          </p:cNvPr>
          <p:cNvSpPr/>
          <p:nvPr/>
        </p:nvSpPr>
        <p:spPr>
          <a:xfrm>
            <a:off x="457200" y="3950208"/>
            <a:ext cx="237744" cy="256032"/>
          </a:xfrm>
          <a:prstGeom prst="ellipse">
            <a:avLst/>
          </a:prstGeom>
          <a:solidFill>
            <a:schemeClr val="accent5">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15" name="Ellipse 14">
            <a:extLst>
              <a:ext uri="{FF2B5EF4-FFF2-40B4-BE49-F238E27FC236}">
                <a16:creationId xmlns:a16="http://schemas.microsoft.com/office/drawing/2014/main" id="{CB06E8DE-7C50-B066-F585-0A06543B679B}"/>
              </a:ext>
            </a:extLst>
          </p:cNvPr>
          <p:cNvSpPr/>
          <p:nvPr/>
        </p:nvSpPr>
        <p:spPr>
          <a:xfrm>
            <a:off x="2212034" y="3938016"/>
            <a:ext cx="237744" cy="256032"/>
          </a:xfrm>
          <a:prstGeom prst="ellipse">
            <a:avLst/>
          </a:prstGeom>
          <a:solidFill>
            <a:schemeClr val="accent5">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17" name="Ellipse 16">
            <a:extLst>
              <a:ext uri="{FF2B5EF4-FFF2-40B4-BE49-F238E27FC236}">
                <a16:creationId xmlns:a16="http://schemas.microsoft.com/office/drawing/2014/main" id="{5928215D-8906-5109-E285-3199195B6CBC}"/>
              </a:ext>
            </a:extLst>
          </p:cNvPr>
          <p:cNvSpPr/>
          <p:nvPr/>
        </p:nvSpPr>
        <p:spPr>
          <a:xfrm>
            <a:off x="3908956" y="3950208"/>
            <a:ext cx="237744" cy="256032"/>
          </a:xfrm>
          <a:prstGeom prst="ellipse">
            <a:avLst/>
          </a:prstGeom>
          <a:solidFill>
            <a:srgbClr val="544F9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18" name="Ellipse 17">
            <a:extLst>
              <a:ext uri="{FF2B5EF4-FFF2-40B4-BE49-F238E27FC236}">
                <a16:creationId xmlns:a16="http://schemas.microsoft.com/office/drawing/2014/main" id="{6277D68D-76CA-4C4A-AD59-E2E5158F41F1}"/>
              </a:ext>
            </a:extLst>
          </p:cNvPr>
          <p:cNvSpPr/>
          <p:nvPr/>
        </p:nvSpPr>
        <p:spPr>
          <a:xfrm>
            <a:off x="5932383" y="4000500"/>
            <a:ext cx="237744" cy="256032"/>
          </a:xfrm>
          <a:prstGeom prst="ellipse">
            <a:avLst/>
          </a:prstGeom>
          <a:solidFill>
            <a:srgbClr val="544F9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19" name="Ellipse 18">
            <a:extLst>
              <a:ext uri="{FF2B5EF4-FFF2-40B4-BE49-F238E27FC236}">
                <a16:creationId xmlns:a16="http://schemas.microsoft.com/office/drawing/2014/main" id="{965E8BCA-3A06-5845-AB21-6E8C51A6B6E7}"/>
              </a:ext>
            </a:extLst>
          </p:cNvPr>
          <p:cNvSpPr/>
          <p:nvPr/>
        </p:nvSpPr>
        <p:spPr>
          <a:xfrm>
            <a:off x="7842504" y="4000500"/>
            <a:ext cx="237744" cy="256032"/>
          </a:xfrm>
          <a:prstGeom prst="ellipse">
            <a:avLst/>
          </a:prstGeom>
          <a:solidFill>
            <a:srgbClr val="544F9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22" name="Ellipse 21">
            <a:extLst>
              <a:ext uri="{FF2B5EF4-FFF2-40B4-BE49-F238E27FC236}">
                <a16:creationId xmlns:a16="http://schemas.microsoft.com/office/drawing/2014/main" id="{7D2FEB13-A7DB-F928-5D8E-A9442F251468}"/>
              </a:ext>
            </a:extLst>
          </p:cNvPr>
          <p:cNvSpPr/>
          <p:nvPr/>
        </p:nvSpPr>
        <p:spPr>
          <a:xfrm>
            <a:off x="9973056" y="4005072"/>
            <a:ext cx="237744" cy="256032"/>
          </a:xfrm>
          <a:prstGeom prst="ellipse">
            <a:avLst/>
          </a:prstGeom>
          <a:solidFill>
            <a:srgbClr val="544F9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pic>
        <p:nvPicPr>
          <p:cNvPr id="1026" name="Picture 2" descr="Teen - Free people icons">
            <a:extLst>
              <a:ext uri="{FF2B5EF4-FFF2-40B4-BE49-F238E27FC236}">
                <a16:creationId xmlns:a16="http://schemas.microsoft.com/office/drawing/2014/main" id="{8F4F293D-E9AA-7D52-0833-C558467C505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75383" y="2639429"/>
            <a:ext cx="1111045" cy="1111045"/>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Cleaning Illustrations - Free Download in SVG, PNG">
            <a:extLst>
              <a:ext uri="{FF2B5EF4-FFF2-40B4-BE49-F238E27FC236}">
                <a16:creationId xmlns:a16="http://schemas.microsoft.com/office/drawing/2014/main" id="{C88F4F77-C417-056D-3BC4-CD32BB0D294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608261" y="2060362"/>
            <a:ext cx="2515076" cy="1585132"/>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2" descr="Businessman, creative, idea icon - Download on Iconfinder">
            <a:extLst>
              <a:ext uri="{FF2B5EF4-FFF2-40B4-BE49-F238E27FC236}">
                <a16:creationId xmlns:a16="http://schemas.microsoft.com/office/drawing/2014/main" id="{CB8AD6C4-D81B-44A2-508A-20BE9992EE55}"/>
              </a:ext>
            </a:extLst>
          </p:cNvPr>
          <p:cNvPicPr>
            <a:picLocks noChangeAspect="1" noChangeArrowheads="1"/>
          </p:cNvPicPr>
          <p:nvPr/>
        </p:nvPicPr>
        <p:blipFill>
          <a:blip r:embed="rId5">
            <a:duotone>
              <a:schemeClr val="accent1">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841529" y="4356984"/>
            <a:ext cx="759297" cy="759297"/>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16" descr="Free Store Front Clipart">
            <a:extLst>
              <a:ext uri="{FF2B5EF4-FFF2-40B4-BE49-F238E27FC236}">
                <a16:creationId xmlns:a16="http://schemas.microsoft.com/office/drawing/2014/main" id="{DB41608C-CBB5-6B6F-AD81-17D0D8F2EBEE}"/>
              </a:ext>
            </a:extLst>
          </p:cNvPr>
          <p:cNvPicPr>
            <a:picLocks noChangeAspect="1" noChangeArrowheads="1"/>
          </p:cNvPicPr>
          <p:nvPr/>
        </p:nvPicPr>
        <p:blipFill>
          <a:blip r:embed="rId6">
            <a:duotone>
              <a:schemeClr val="accent1">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3343773" y="4337304"/>
            <a:ext cx="1407725" cy="1028725"/>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6">
            <a:extLst>
              <a:ext uri="{FF2B5EF4-FFF2-40B4-BE49-F238E27FC236}">
                <a16:creationId xmlns:a16="http://schemas.microsoft.com/office/drawing/2014/main" id="{1C27386F-FF7E-1752-0272-FBA8FAF7D3ED}"/>
              </a:ext>
            </a:extLst>
          </p:cNvPr>
          <p:cNvSpPr/>
          <p:nvPr/>
        </p:nvSpPr>
        <p:spPr>
          <a:xfrm>
            <a:off x="3671017" y="4341440"/>
            <a:ext cx="719859" cy="128472"/>
          </a:xfrm>
          <a:prstGeom prst="rect">
            <a:avLst/>
          </a:prstGeom>
          <a:solidFill>
            <a:srgbClr val="B5B5B5"/>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defPPr>
              <a:defRPr lang="fr-F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fr-BE" sz="900"/>
              <a:t>INTERIM</a:t>
            </a:r>
          </a:p>
        </p:txBody>
      </p:sp>
      <p:pic>
        <p:nvPicPr>
          <p:cNvPr id="4" name="Graphic 3" descr="Badge Tick1 contour">
            <a:extLst>
              <a:ext uri="{FF2B5EF4-FFF2-40B4-BE49-F238E27FC236}">
                <a16:creationId xmlns:a16="http://schemas.microsoft.com/office/drawing/2014/main" id="{41880063-C572-C69C-AADB-726A9E01ED54}"/>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264160" y="4337579"/>
            <a:ext cx="629920" cy="619760"/>
          </a:xfrm>
          <a:prstGeom prst="rect">
            <a:avLst/>
          </a:prstGeom>
        </p:spPr>
      </p:pic>
      <p:pic>
        <p:nvPicPr>
          <p:cNvPr id="8" name="Picture 7">
            <a:extLst>
              <a:ext uri="{FF2B5EF4-FFF2-40B4-BE49-F238E27FC236}">
                <a16:creationId xmlns:a16="http://schemas.microsoft.com/office/drawing/2014/main" id="{66281DC5-B001-8CCF-533B-5BE4C467BDF9}"/>
              </a:ext>
            </a:extLst>
          </p:cNvPr>
          <p:cNvPicPr>
            <a:picLocks noChangeAspect="1"/>
          </p:cNvPicPr>
          <p:nvPr/>
        </p:nvPicPr>
        <p:blipFill>
          <a:blip r:embed="rId8"/>
          <a:stretch>
            <a:fillRect/>
          </a:stretch>
        </p:blipFill>
        <p:spPr>
          <a:xfrm>
            <a:off x="11112952" y="6428014"/>
            <a:ext cx="928008" cy="272143"/>
          </a:xfrm>
          <a:prstGeom prst="rect">
            <a:avLst/>
          </a:prstGeom>
        </p:spPr>
      </p:pic>
    </p:spTree>
    <p:extLst>
      <p:ext uri="{BB962C8B-B14F-4D97-AF65-F5344CB8AC3E}">
        <p14:creationId xmlns:p14="http://schemas.microsoft.com/office/powerpoint/2010/main" val="28645177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mph" presetSubtype="0" fill="hold" grpId="0" nodeType="clickEffect">
                                  <p:stCondLst>
                                    <p:cond delay="0"/>
                                  </p:stCondLst>
                                  <p:childTnLst>
                                    <p:animClr clrSpc="hsl" dir="cw">
                                      <p:cBhvr override="childStyle">
                                        <p:cTn id="6" dur="500" fill="hold"/>
                                        <p:tgtEl>
                                          <p:spTgt spid="17"/>
                                        </p:tgtEl>
                                        <p:attrNameLst>
                                          <p:attrName>style.color</p:attrName>
                                        </p:attrNameLst>
                                      </p:cBhvr>
                                      <p:by>
                                        <p:hsl h="7200000" s="0" l="0"/>
                                      </p:by>
                                    </p:animClr>
                                    <p:animClr clrSpc="hsl" dir="cw">
                                      <p:cBhvr>
                                        <p:cTn id="7" dur="500" fill="hold"/>
                                        <p:tgtEl>
                                          <p:spTgt spid="17"/>
                                        </p:tgtEl>
                                        <p:attrNameLst>
                                          <p:attrName>fillcolor</p:attrName>
                                        </p:attrNameLst>
                                      </p:cBhvr>
                                      <p:by>
                                        <p:hsl h="7200000" s="0" l="0"/>
                                      </p:by>
                                    </p:animClr>
                                    <p:animClr clrSpc="hsl" dir="cw">
                                      <p:cBhvr>
                                        <p:cTn id="8" dur="500" fill="hold"/>
                                        <p:tgtEl>
                                          <p:spTgt spid="17"/>
                                        </p:tgtEl>
                                        <p:attrNameLst>
                                          <p:attrName>stroke.color</p:attrName>
                                        </p:attrNameLst>
                                      </p:cBhvr>
                                      <p:by>
                                        <p:hsl h="7200000" s="0" l="0"/>
                                      </p:by>
                                    </p:animClr>
                                    <p:set>
                                      <p:cBhvr>
                                        <p:cTn id="9" dur="500" fill="hold"/>
                                        <p:tgtEl>
                                          <p:spTgt spid="17"/>
                                        </p:tgtEl>
                                        <p:attrNameLst>
                                          <p:attrName>fill.type</p:attrName>
                                        </p:attrNameLst>
                                      </p:cBhvr>
                                      <p:to>
                                        <p:strVal val="solid"/>
                                      </p:to>
                                    </p:set>
                                  </p:childTnLst>
                                </p:cTn>
                              </p:par>
                              <p:par>
                                <p:cTn id="10" presetID="1" presetClass="entr" presetSubtype="0" fill="hold" nodeType="withEffect">
                                  <p:stCondLst>
                                    <p:cond delay="0"/>
                                  </p:stCondLst>
                                  <p:childTnLst>
                                    <p:set>
                                      <p:cBhvr>
                                        <p:cTn id="11" dur="1" fill="hold">
                                          <p:stCondLst>
                                            <p:cond delay="0"/>
                                          </p:stCondLst>
                                        </p:cTn>
                                        <p:tgtEl>
                                          <p:spTgt spid="6"/>
                                        </p:tgtEl>
                                        <p:attrNameLst>
                                          <p:attrName>style.visibility</p:attrName>
                                        </p:attrNameLst>
                                      </p:cBhvr>
                                      <p:to>
                                        <p:strVal val="visible"/>
                                      </p:to>
                                    </p:set>
                                  </p:childTnLst>
                                </p:cTn>
                              </p:par>
                              <p:par>
                                <p:cTn id="12" presetID="1" presetClass="entr" presetSubtype="0" fill="hold" grpId="0" nodeType="withEffect">
                                  <p:stCondLst>
                                    <p:cond delay="0"/>
                                  </p:stCondLst>
                                  <p:childTnLst>
                                    <p:set>
                                      <p:cBhvr>
                                        <p:cTn id="13" dur="1" fill="hold">
                                          <p:stCondLst>
                                            <p:cond delay="0"/>
                                          </p:stCondLst>
                                        </p:cTn>
                                        <p:tgtEl>
                                          <p:spTgt spid="7"/>
                                        </p:tgtEl>
                                        <p:attrNameLst>
                                          <p:attrName>style.visibility</p:attrName>
                                        </p:attrNameLst>
                                      </p:cBhvr>
                                      <p:to>
                                        <p:strVal val="visible"/>
                                      </p:to>
                                    </p:set>
                                  </p:childTnLst>
                                </p:cTn>
                              </p:par>
                              <p:par>
                                <p:cTn id="14" presetID="37" presetClass="path" presetSubtype="0" accel="50000" decel="50000" fill="hold" nodeType="withEffect">
                                  <p:stCondLst>
                                    <p:cond delay="0"/>
                                  </p:stCondLst>
                                  <p:childTnLst>
                                    <p:animMotion origin="layout" path="M 4.16667E-6 0.01227 L 0.03776 -0.11991 C 0.04557 -0.14977 0.05742 -0.16551 0.06979 -0.16551 C 0.08385 -0.16551 0.09518 -0.14977 0.10299 -0.11991 L 0.14088 0.01227 " pathEditMode="relative" rAng="0" ptsTypes="AAAAA">
                                      <p:cBhvr>
                                        <p:cTn id="15" dur="2000" fill="hold"/>
                                        <p:tgtEl>
                                          <p:spTgt spid="1026"/>
                                        </p:tgtEl>
                                        <p:attrNameLst>
                                          <p:attrName>ppt_x</p:attrName>
                                          <p:attrName>ppt_y</p:attrName>
                                        </p:attrNameLst>
                                      </p:cBhvr>
                                      <p:rCtr x="7044" y="-888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7"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544F98"/>
        </a:solidFill>
        <a:effectLst/>
      </p:bgPr>
    </p:bg>
    <p:spTree>
      <p:nvGrpSpPr>
        <p:cNvPr id="1" name=""/>
        <p:cNvGrpSpPr/>
        <p:nvPr/>
      </p:nvGrpSpPr>
      <p:grpSpPr>
        <a:xfrm>
          <a:off x="0" y="0"/>
          <a:ext cx="0" cy="0"/>
          <a:chOff x="0" y="0"/>
          <a:chExt cx="0" cy="0"/>
        </a:xfrm>
      </p:grpSpPr>
      <p:sp>
        <p:nvSpPr>
          <p:cNvPr id="2" name="Ellipse 1">
            <a:extLst>
              <a:ext uri="{FF2B5EF4-FFF2-40B4-BE49-F238E27FC236}">
                <a16:creationId xmlns:a16="http://schemas.microsoft.com/office/drawing/2014/main" id="{557F0798-80DD-356D-3DCF-4D0AAD7AFC17}"/>
              </a:ext>
            </a:extLst>
          </p:cNvPr>
          <p:cNvSpPr/>
          <p:nvPr/>
        </p:nvSpPr>
        <p:spPr>
          <a:xfrm>
            <a:off x="2690862" y="188986"/>
            <a:ext cx="6771694" cy="6476103"/>
          </a:xfrm>
          <a:prstGeom prst="ellipse">
            <a:avLst/>
          </a:prstGeom>
          <a:solidFill>
            <a:schemeClr val="bg1"/>
          </a:solidFill>
          <a:ln>
            <a:solidFill>
              <a:srgbClr val="15608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pic>
        <p:nvPicPr>
          <p:cNvPr id="5" name="Espace réservé du contenu 4">
            <a:extLst>
              <a:ext uri="{FF2B5EF4-FFF2-40B4-BE49-F238E27FC236}">
                <a16:creationId xmlns:a16="http://schemas.microsoft.com/office/drawing/2014/main" id="{3269FFC1-3475-5CE6-112B-0B6A70381D03}"/>
              </a:ext>
            </a:extLst>
          </p:cNvPr>
          <p:cNvPicPr>
            <a:picLocks noGrp="1" noChangeAspect="1"/>
          </p:cNvPicPr>
          <p:nvPr>
            <p:ph idx="1"/>
          </p:nvPr>
        </p:nvPicPr>
        <p:blipFill>
          <a:blip r:embed="rId3"/>
          <a:stretch>
            <a:fillRect/>
          </a:stretch>
        </p:blipFill>
        <p:spPr>
          <a:xfrm>
            <a:off x="3773024" y="1060420"/>
            <a:ext cx="4351338" cy="4351338"/>
          </a:xfrm>
        </p:spPr>
      </p:pic>
      <p:pic>
        <p:nvPicPr>
          <p:cNvPr id="4" name="Picture 3">
            <a:extLst>
              <a:ext uri="{FF2B5EF4-FFF2-40B4-BE49-F238E27FC236}">
                <a16:creationId xmlns:a16="http://schemas.microsoft.com/office/drawing/2014/main" id="{8332813B-D97A-AFB3-A80B-764E06224AA4}"/>
              </a:ext>
            </a:extLst>
          </p:cNvPr>
          <p:cNvPicPr>
            <a:picLocks noChangeAspect="1"/>
          </p:cNvPicPr>
          <p:nvPr/>
        </p:nvPicPr>
        <p:blipFill>
          <a:blip r:embed="rId4"/>
          <a:stretch>
            <a:fillRect/>
          </a:stretch>
        </p:blipFill>
        <p:spPr>
          <a:xfrm>
            <a:off x="11124108" y="6435457"/>
            <a:ext cx="923925" cy="266700"/>
          </a:xfrm>
          <a:prstGeom prst="rect">
            <a:avLst/>
          </a:prstGeom>
        </p:spPr>
      </p:pic>
    </p:spTree>
    <p:extLst>
      <p:ext uri="{BB962C8B-B14F-4D97-AF65-F5344CB8AC3E}">
        <p14:creationId xmlns:p14="http://schemas.microsoft.com/office/powerpoint/2010/main" val="283372833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pic>
        <p:nvPicPr>
          <p:cNvPr id="9" name="Image 8">
            <a:extLst>
              <a:ext uri="{FF2B5EF4-FFF2-40B4-BE49-F238E27FC236}">
                <a16:creationId xmlns:a16="http://schemas.microsoft.com/office/drawing/2014/main" id="{336869D5-C55D-7EE1-1B2D-1EBCAC2D98E9}"/>
              </a:ext>
            </a:extLst>
          </p:cNvPr>
          <p:cNvPicPr>
            <a:picLocks noChangeAspect="1"/>
          </p:cNvPicPr>
          <p:nvPr/>
        </p:nvPicPr>
        <p:blipFill>
          <a:blip r:embed="rId3"/>
          <a:stretch>
            <a:fillRect/>
          </a:stretch>
        </p:blipFill>
        <p:spPr>
          <a:xfrm>
            <a:off x="3378242" y="154329"/>
            <a:ext cx="4844484" cy="6572250"/>
          </a:xfrm>
          <a:prstGeom prst="rect">
            <a:avLst/>
          </a:prstGeom>
        </p:spPr>
      </p:pic>
      <p:sp>
        <p:nvSpPr>
          <p:cNvPr id="10" name="Ellipse 9">
            <a:extLst>
              <a:ext uri="{FF2B5EF4-FFF2-40B4-BE49-F238E27FC236}">
                <a16:creationId xmlns:a16="http://schemas.microsoft.com/office/drawing/2014/main" id="{F1C7CECC-710A-C2CC-6C92-97559ADDCFDD}"/>
              </a:ext>
            </a:extLst>
          </p:cNvPr>
          <p:cNvSpPr/>
          <p:nvPr/>
        </p:nvSpPr>
        <p:spPr>
          <a:xfrm>
            <a:off x="3543059" y="2154579"/>
            <a:ext cx="1409700" cy="1428750"/>
          </a:xfrm>
          <a:prstGeom prst="ellipse">
            <a:avLst/>
          </a:prstGeom>
          <a:noFill/>
          <a:ln>
            <a:solidFill>
              <a:srgbClr val="544F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12" name="Ellipse 11">
            <a:extLst>
              <a:ext uri="{FF2B5EF4-FFF2-40B4-BE49-F238E27FC236}">
                <a16:creationId xmlns:a16="http://schemas.microsoft.com/office/drawing/2014/main" id="{A86AE43E-DE13-3861-4837-0C60D8986C5E}"/>
              </a:ext>
            </a:extLst>
          </p:cNvPr>
          <p:cNvSpPr/>
          <p:nvPr/>
        </p:nvSpPr>
        <p:spPr>
          <a:xfrm>
            <a:off x="3543059" y="4412004"/>
            <a:ext cx="1333500" cy="1019175"/>
          </a:xfrm>
          <a:prstGeom prst="ellipse">
            <a:avLst/>
          </a:prstGeom>
          <a:noFill/>
          <a:ln>
            <a:solidFill>
              <a:srgbClr val="544F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17" name="Ellipse 16">
            <a:extLst>
              <a:ext uri="{FF2B5EF4-FFF2-40B4-BE49-F238E27FC236}">
                <a16:creationId xmlns:a16="http://schemas.microsoft.com/office/drawing/2014/main" id="{B3126730-0117-B659-8794-1E0E777C9B4D}"/>
              </a:ext>
            </a:extLst>
          </p:cNvPr>
          <p:cNvSpPr/>
          <p:nvPr/>
        </p:nvSpPr>
        <p:spPr>
          <a:xfrm>
            <a:off x="5263767" y="2364129"/>
            <a:ext cx="1870217" cy="1028700"/>
          </a:xfrm>
          <a:prstGeom prst="ellipse">
            <a:avLst/>
          </a:prstGeom>
          <a:noFill/>
          <a:ln>
            <a:solidFill>
              <a:srgbClr val="544F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18" name="Ellipse 17">
            <a:extLst>
              <a:ext uri="{FF2B5EF4-FFF2-40B4-BE49-F238E27FC236}">
                <a16:creationId xmlns:a16="http://schemas.microsoft.com/office/drawing/2014/main" id="{AF29A198-6419-9276-64D6-FEBF5F700B46}"/>
              </a:ext>
            </a:extLst>
          </p:cNvPr>
          <p:cNvSpPr/>
          <p:nvPr/>
        </p:nvSpPr>
        <p:spPr>
          <a:xfrm>
            <a:off x="5263766" y="3164229"/>
            <a:ext cx="1870217" cy="1057275"/>
          </a:xfrm>
          <a:prstGeom prst="ellipse">
            <a:avLst/>
          </a:prstGeom>
          <a:noFill/>
          <a:ln>
            <a:solidFill>
              <a:srgbClr val="544F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19" name="Ellipse 18">
            <a:extLst>
              <a:ext uri="{FF2B5EF4-FFF2-40B4-BE49-F238E27FC236}">
                <a16:creationId xmlns:a16="http://schemas.microsoft.com/office/drawing/2014/main" id="{F14B4E5C-184D-DF41-CD0F-CF71ACCA965C}"/>
              </a:ext>
            </a:extLst>
          </p:cNvPr>
          <p:cNvSpPr/>
          <p:nvPr/>
        </p:nvSpPr>
        <p:spPr>
          <a:xfrm>
            <a:off x="5193986" y="4221504"/>
            <a:ext cx="2016197" cy="1152525"/>
          </a:xfrm>
          <a:prstGeom prst="ellipse">
            <a:avLst/>
          </a:prstGeom>
          <a:noFill/>
          <a:ln>
            <a:solidFill>
              <a:srgbClr val="544F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pic>
        <p:nvPicPr>
          <p:cNvPr id="3" name="Picture 2">
            <a:extLst>
              <a:ext uri="{FF2B5EF4-FFF2-40B4-BE49-F238E27FC236}">
                <a16:creationId xmlns:a16="http://schemas.microsoft.com/office/drawing/2014/main" id="{2A7CDBBE-8C18-353C-185B-BC3D94F6F129}"/>
              </a:ext>
            </a:extLst>
          </p:cNvPr>
          <p:cNvPicPr>
            <a:picLocks noChangeAspect="1"/>
          </p:cNvPicPr>
          <p:nvPr/>
        </p:nvPicPr>
        <p:blipFill>
          <a:blip r:embed="rId4"/>
          <a:stretch>
            <a:fillRect/>
          </a:stretch>
        </p:blipFill>
        <p:spPr>
          <a:xfrm>
            <a:off x="11112952" y="6428014"/>
            <a:ext cx="928008" cy="272143"/>
          </a:xfrm>
          <a:prstGeom prst="rect">
            <a:avLst/>
          </a:prstGeom>
        </p:spPr>
      </p:pic>
    </p:spTree>
    <p:extLst>
      <p:ext uri="{BB962C8B-B14F-4D97-AF65-F5344CB8AC3E}">
        <p14:creationId xmlns:p14="http://schemas.microsoft.com/office/powerpoint/2010/main" val="3279007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2" grpId="0" animBg="1"/>
      <p:bldP spid="17" grpId="0" animBg="1"/>
      <p:bldP spid="18" grpId="0" animBg="1"/>
      <p:bldP spid="19"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pic>
        <p:nvPicPr>
          <p:cNvPr id="16386" name="Picture 2" descr="Motivation Letter for Job Application Sample with Examples">
            <a:extLst>
              <a:ext uri="{FF2B5EF4-FFF2-40B4-BE49-F238E27FC236}">
                <a16:creationId xmlns:a16="http://schemas.microsoft.com/office/drawing/2014/main" id="{61B08609-82B0-6583-169B-09725667294B}"/>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4139463" y="815975"/>
            <a:ext cx="4551213" cy="5060950"/>
          </a:xfrm>
          <a:prstGeom prst="rect">
            <a:avLst/>
          </a:prstGeom>
          <a:noFill/>
          <a:extLst>
            <a:ext uri="{909E8E84-426E-40DD-AFC4-6F175D3DCCD1}">
              <a14:hiddenFill xmlns:a14="http://schemas.microsoft.com/office/drawing/2010/main">
                <a:solidFill>
                  <a:srgbClr val="FFFFFF"/>
                </a:solidFill>
              </a14:hiddenFill>
            </a:ext>
          </a:extLst>
        </p:spPr>
      </p:pic>
      <p:pic>
        <p:nvPicPr>
          <p:cNvPr id="16388" name="Picture 4" descr="Motivation Letter for Job Application Sample with Examples">
            <a:extLst>
              <a:ext uri="{FF2B5EF4-FFF2-40B4-BE49-F238E27FC236}">
                <a16:creationId xmlns:a16="http://schemas.microsoft.com/office/drawing/2014/main" id="{264BE025-4B63-B0A5-43A2-B03DFCD4FDE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36880" y="125392"/>
            <a:ext cx="5907007" cy="6607216"/>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a:extLst>
              <a:ext uri="{FF2B5EF4-FFF2-40B4-BE49-F238E27FC236}">
                <a16:creationId xmlns:a16="http://schemas.microsoft.com/office/drawing/2014/main" id="{B5B98DBB-74C6-D3A1-86CF-2C1DD9220039}"/>
              </a:ext>
            </a:extLst>
          </p:cNvPr>
          <p:cNvPicPr>
            <a:picLocks noChangeAspect="1"/>
          </p:cNvPicPr>
          <p:nvPr/>
        </p:nvPicPr>
        <p:blipFill>
          <a:blip r:embed="rId4"/>
          <a:stretch>
            <a:fillRect/>
          </a:stretch>
        </p:blipFill>
        <p:spPr>
          <a:xfrm>
            <a:off x="11112952" y="6428014"/>
            <a:ext cx="928008" cy="272143"/>
          </a:xfrm>
          <a:prstGeom prst="rect">
            <a:avLst/>
          </a:prstGeom>
        </p:spPr>
      </p:pic>
    </p:spTree>
    <p:extLst>
      <p:ext uri="{BB962C8B-B14F-4D97-AF65-F5344CB8AC3E}">
        <p14:creationId xmlns:p14="http://schemas.microsoft.com/office/powerpoint/2010/main" val="424748433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pic>
        <p:nvPicPr>
          <p:cNvPr id="19458" name="Picture 2" descr="Accès au casier judiciaire ? - RTBF Actus">
            <a:extLst>
              <a:ext uri="{FF2B5EF4-FFF2-40B4-BE49-F238E27FC236}">
                <a16:creationId xmlns:a16="http://schemas.microsoft.com/office/drawing/2014/main" id="{04BDFEC1-E1B7-6EA1-E32F-A8DE86CE4B5F}"/>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2376959" y="1397000"/>
            <a:ext cx="7742881" cy="4351338"/>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a:extLst>
              <a:ext uri="{FF2B5EF4-FFF2-40B4-BE49-F238E27FC236}">
                <a16:creationId xmlns:a16="http://schemas.microsoft.com/office/drawing/2014/main" id="{D8ECCDDA-37EB-EF00-EDA5-687F6C024F11}"/>
              </a:ext>
            </a:extLst>
          </p:cNvPr>
          <p:cNvPicPr>
            <a:picLocks noChangeAspect="1"/>
          </p:cNvPicPr>
          <p:nvPr/>
        </p:nvPicPr>
        <p:blipFill>
          <a:blip r:embed="rId4"/>
          <a:stretch>
            <a:fillRect/>
          </a:stretch>
        </p:blipFill>
        <p:spPr>
          <a:xfrm>
            <a:off x="11112952" y="6428014"/>
            <a:ext cx="928008" cy="272143"/>
          </a:xfrm>
          <a:prstGeom prst="rect">
            <a:avLst/>
          </a:prstGeom>
        </p:spPr>
      </p:pic>
    </p:spTree>
    <p:extLst>
      <p:ext uri="{BB962C8B-B14F-4D97-AF65-F5344CB8AC3E}">
        <p14:creationId xmlns:p14="http://schemas.microsoft.com/office/powerpoint/2010/main" val="166502108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pic>
        <p:nvPicPr>
          <p:cNvPr id="2050" name="Picture 2" descr="Tarjeta de crédito PNG">
            <a:extLst>
              <a:ext uri="{FF2B5EF4-FFF2-40B4-BE49-F238E27FC236}">
                <a16:creationId xmlns:a16="http://schemas.microsoft.com/office/drawing/2014/main" id="{4D5DF5BA-F369-F98A-CC50-6275914BD52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94100" y="490220"/>
            <a:ext cx="5570220" cy="5570220"/>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a:extLst>
              <a:ext uri="{FF2B5EF4-FFF2-40B4-BE49-F238E27FC236}">
                <a16:creationId xmlns:a16="http://schemas.microsoft.com/office/drawing/2014/main" id="{1E43BA71-0B1B-EB0E-1A2E-1C1AEFB29826}"/>
              </a:ext>
            </a:extLst>
          </p:cNvPr>
          <p:cNvPicPr>
            <a:picLocks noChangeAspect="1"/>
          </p:cNvPicPr>
          <p:nvPr/>
        </p:nvPicPr>
        <p:blipFill>
          <a:blip r:embed="rId4"/>
          <a:stretch>
            <a:fillRect/>
          </a:stretch>
        </p:blipFill>
        <p:spPr>
          <a:xfrm>
            <a:off x="11112952" y="6428014"/>
            <a:ext cx="928008" cy="272143"/>
          </a:xfrm>
          <a:prstGeom prst="rect">
            <a:avLst/>
          </a:prstGeom>
        </p:spPr>
      </p:pic>
    </p:spTree>
    <p:extLst>
      <p:ext uri="{BB962C8B-B14F-4D97-AF65-F5344CB8AC3E}">
        <p14:creationId xmlns:p14="http://schemas.microsoft.com/office/powerpoint/2010/main" val="408369144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544F98"/>
        </a:solidFill>
        <a:effectLst/>
      </p:bgPr>
    </p:bg>
    <p:spTree>
      <p:nvGrpSpPr>
        <p:cNvPr id="1" name=""/>
        <p:cNvGrpSpPr/>
        <p:nvPr/>
      </p:nvGrpSpPr>
      <p:grpSpPr>
        <a:xfrm>
          <a:off x="0" y="0"/>
          <a:ext cx="0" cy="0"/>
          <a:chOff x="0" y="0"/>
          <a:chExt cx="0" cy="0"/>
        </a:xfrm>
      </p:grpSpPr>
      <p:pic>
        <p:nvPicPr>
          <p:cNvPr id="5" name="Image 4" descr="Une image contenant personne, Visage humain, habits, mur&#10;&#10;Le contenu généré par l’IA peut être incorrect.">
            <a:extLst>
              <a:ext uri="{FF2B5EF4-FFF2-40B4-BE49-F238E27FC236}">
                <a16:creationId xmlns:a16="http://schemas.microsoft.com/office/drawing/2014/main" id="{6422E954-B2A4-27EB-3C89-3992EA3C9DE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25695" y="2524262"/>
            <a:ext cx="2965585" cy="1860759"/>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7" name="Image 6" descr="Une image contenant personne, habits, Boucher, intérieur&#10;&#10;Le contenu généré par l’IA peut être incorrect.">
            <a:extLst>
              <a:ext uri="{FF2B5EF4-FFF2-40B4-BE49-F238E27FC236}">
                <a16:creationId xmlns:a16="http://schemas.microsoft.com/office/drawing/2014/main" id="{371F8C91-B9A2-4632-1BB6-4E28D66D3DB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439256" y="2479583"/>
            <a:ext cx="2880000" cy="1916853"/>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9" name="Image 8" descr="Une image contenant personne, Salon de beauté, Coiffeur, habits&#10;&#10;Le contenu généré par l’IA peut être incorrect.">
            <a:extLst>
              <a:ext uri="{FF2B5EF4-FFF2-40B4-BE49-F238E27FC236}">
                <a16:creationId xmlns:a16="http://schemas.microsoft.com/office/drawing/2014/main" id="{3BFC5593-E7D7-5700-3D33-06DA0437B17D}"/>
              </a:ext>
            </a:extLst>
          </p:cNvPr>
          <p:cNvPicPr>
            <a:picLocks noChangeAspect="1"/>
          </p:cNvPicPr>
          <p:nvPr/>
        </p:nvPicPr>
        <p:blipFill>
          <a:blip r:embed="rId5">
            <a:extLst>
              <a:ext uri="{28A0092B-C50C-407E-A947-70E740481C1C}">
                <a14:useLocalDpi xmlns:a14="http://schemas.microsoft.com/office/drawing/2010/main" val="0"/>
              </a:ext>
            </a:extLst>
          </a:blip>
          <a:srcRect r="21032"/>
          <a:stretch>
            <a:fillRect/>
          </a:stretch>
        </p:blipFill>
        <p:spPr>
          <a:xfrm>
            <a:off x="8193697" y="2516142"/>
            <a:ext cx="2768943" cy="1916852"/>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11" name="Image 10" descr="Une image contenant plein air, véhicule, Visage humain, voiture&#10;&#10;Le contenu généré par l’IA peut être incorrect.">
            <a:extLst>
              <a:ext uri="{FF2B5EF4-FFF2-40B4-BE49-F238E27FC236}">
                <a16:creationId xmlns:a16="http://schemas.microsoft.com/office/drawing/2014/main" id="{B8C44BEA-DACD-F2E7-40CE-B4416A7291D0}"/>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25696" y="4684182"/>
            <a:ext cx="2903832" cy="1939669"/>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1026" name="Picture 2" descr="Free Photo | Man cleaning his home">
            <a:extLst>
              <a:ext uri="{FF2B5EF4-FFF2-40B4-BE49-F238E27FC236}">
                <a16:creationId xmlns:a16="http://schemas.microsoft.com/office/drawing/2014/main" id="{C4B79AE0-1187-E1B4-6DEC-FA987A331357}"/>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473112" y="4684182"/>
            <a:ext cx="2851760" cy="1904211"/>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Lst>
        </p:spPr>
      </p:pic>
      <p:pic>
        <p:nvPicPr>
          <p:cNvPr id="1028" name="Picture 4" descr="Le métier d'Infirmier(e) Anesthésiste Diplômé(e) d'Etat | CH Perpignan">
            <a:extLst>
              <a:ext uri="{FF2B5EF4-FFF2-40B4-BE49-F238E27FC236}">
                <a16:creationId xmlns:a16="http://schemas.microsoft.com/office/drawing/2014/main" id="{83CE0705-B545-F2FE-2B72-4BEF1FFD7482}"/>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8203425" y="4728860"/>
            <a:ext cx="2759215" cy="1839476"/>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Lst>
        </p:spPr>
      </p:pic>
      <p:pic>
        <p:nvPicPr>
          <p:cNvPr id="2052" name="Picture 4" descr="189 900+ Maçon Photos, taleaux et images libre de droits - iStock">
            <a:extLst>
              <a:ext uri="{FF2B5EF4-FFF2-40B4-BE49-F238E27FC236}">
                <a16:creationId xmlns:a16="http://schemas.microsoft.com/office/drawing/2014/main" id="{2CA2DC99-0684-3053-B099-7B1C3019F878}"/>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904115" y="234149"/>
            <a:ext cx="2987165" cy="1991443"/>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Lst>
        </p:spPr>
      </p:pic>
      <p:pic>
        <p:nvPicPr>
          <p:cNvPr id="2050" name="Picture 2" descr="Fiche Métier Caissier / caissière (H/F) | Ouest-France Emploi">
            <a:extLst>
              <a:ext uri="{FF2B5EF4-FFF2-40B4-BE49-F238E27FC236}">
                <a16:creationId xmlns:a16="http://schemas.microsoft.com/office/drawing/2014/main" id="{B192BE00-5894-A810-8D03-46957F31A131}"/>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238809" y="269607"/>
            <a:ext cx="3238951" cy="191098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Lst>
        </p:spPr>
      </p:pic>
      <p:pic>
        <p:nvPicPr>
          <p:cNvPr id="1030" name="Picture 6" descr="Réussir son métier de livreur de colis auto-entrepreneur">
            <a:extLst>
              <a:ext uri="{FF2B5EF4-FFF2-40B4-BE49-F238E27FC236}">
                <a16:creationId xmlns:a16="http://schemas.microsoft.com/office/drawing/2014/main" id="{E2CAC98B-147A-988D-1EF9-9035060F0172}"/>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8070849" y="289664"/>
            <a:ext cx="2987165" cy="1993904"/>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Lst>
        </p:spPr>
      </p:pic>
      <p:pic>
        <p:nvPicPr>
          <p:cNvPr id="2" name="Picture 1">
            <a:extLst>
              <a:ext uri="{FF2B5EF4-FFF2-40B4-BE49-F238E27FC236}">
                <a16:creationId xmlns:a16="http://schemas.microsoft.com/office/drawing/2014/main" id="{99B71A6D-EDC1-0BAE-C5B8-A5D32C8382C4}"/>
              </a:ext>
            </a:extLst>
          </p:cNvPr>
          <p:cNvPicPr>
            <a:picLocks noChangeAspect="1"/>
          </p:cNvPicPr>
          <p:nvPr/>
        </p:nvPicPr>
        <p:blipFill>
          <a:blip r:embed="rId12"/>
          <a:stretch>
            <a:fillRect/>
          </a:stretch>
        </p:blipFill>
        <p:spPr>
          <a:xfrm>
            <a:off x="11124108" y="6435457"/>
            <a:ext cx="923925" cy="266700"/>
          </a:xfrm>
          <a:prstGeom prst="rect">
            <a:avLst/>
          </a:prstGeom>
        </p:spPr>
      </p:pic>
    </p:spTree>
    <p:extLst>
      <p:ext uri="{BB962C8B-B14F-4D97-AF65-F5344CB8AC3E}">
        <p14:creationId xmlns:p14="http://schemas.microsoft.com/office/powerpoint/2010/main" val="34806981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mph" presetSubtype="0" fill="hold" nodeType="clickEffect">
                                  <p:stCondLst>
                                    <p:cond delay="0"/>
                                  </p:stCondLst>
                                  <p:childTnLst>
                                    <p:animEffect transition="out" filter="fade">
                                      <p:cBhvr>
                                        <p:cTn id="6" dur="500" tmFilter="0, 0; .2, .5; .8, .5; 1, 0"/>
                                        <p:tgtEl>
                                          <p:spTgt spid="1026"/>
                                        </p:tgtEl>
                                      </p:cBhvr>
                                    </p:animEffect>
                                    <p:animScale>
                                      <p:cBhvr>
                                        <p:cTn id="7" dur="250" autoRev="1" fill="hold"/>
                                        <p:tgtEl>
                                          <p:spTgt spid="1026"/>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DA5DB082-C760-8189-87F1-2E1F112325A7}"/>
              </a:ext>
            </a:extLst>
          </p:cNvPr>
          <p:cNvPicPr>
            <a:picLocks noChangeAspect="1"/>
          </p:cNvPicPr>
          <p:nvPr/>
        </p:nvPicPr>
        <p:blipFill>
          <a:blip r:embed="rId3"/>
          <a:stretch>
            <a:fillRect/>
          </a:stretch>
        </p:blipFill>
        <p:spPr>
          <a:xfrm rot="5400000">
            <a:off x="2881282" y="813579"/>
            <a:ext cx="6429434" cy="5230843"/>
          </a:xfrm>
          <a:prstGeom prst="rect">
            <a:avLst/>
          </a:prstGeom>
        </p:spPr>
      </p:pic>
      <p:sp>
        <p:nvSpPr>
          <p:cNvPr id="6" name="Ellipse 5">
            <a:extLst>
              <a:ext uri="{FF2B5EF4-FFF2-40B4-BE49-F238E27FC236}">
                <a16:creationId xmlns:a16="http://schemas.microsoft.com/office/drawing/2014/main" id="{E8C104A0-D224-28C3-D904-935E5F5E6454}"/>
              </a:ext>
            </a:extLst>
          </p:cNvPr>
          <p:cNvSpPr/>
          <p:nvPr/>
        </p:nvSpPr>
        <p:spPr>
          <a:xfrm>
            <a:off x="5265174" y="1892709"/>
            <a:ext cx="1986116" cy="491613"/>
          </a:xfrm>
          <a:prstGeom prst="ellipse">
            <a:avLst/>
          </a:prstGeom>
          <a:noFill/>
          <a:ln w="76200">
            <a:solidFill>
              <a:srgbClr val="544F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pic>
        <p:nvPicPr>
          <p:cNvPr id="4" name="Picture 3">
            <a:extLst>
              <a:ext uri="{FF2B5EF4-FFF2-40B4-BE49-F238E27FC236}">
                <a16:creationId xmlns:a16="http://schemas.microsoft.com/office/drawing/2014/main" id="{584B763A-234B-4765-07A0-D7531E8B4B25}"/>
              </a:ext>
            </a:extLst>
          </p:cNvPr>
          <p:cNvPicPr>
            <a:picLocks noChangeAspect="1"/>
          </p:cNvPicPr>
          <p:nvPr/>
        </p:nvPicPr>
        <p:blipFill>
          <a:blip r:embed="rId4"/>
          <a:stretch>
            <a:fillRect/>
          </a:stretch>
        </p:blipFill>
        <p:spPr>
          <a:xfrm>
            <a:off x="11112952" y="6428014"/>
            <a:ext cx="928008" cy="272143"/>
          </a:xfrm>
          <a:prstGeom prst="rect">
            <a:avLst/>
          </a:prstGeom>
        </p:spPr>
      </p:pic>
    </p:spTree>
    <p:extLst>
      <p:ext uri="{BB962C8B-B14F-4D97-AF65-F5344CB8AC3E}">
        <p14:creationId xmlns:p14="http://schemas.microsoft.com/office/powerpoint/2010/main" val="223359324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pic>
        <p:nvPicPr>
          <p:cNvPr id="4098" name="Picture 2" descr="Best Premium Foreign Language Translation Illustration download in PNG ...">
            <a:extLst>
              <a:ext uri="{FF2B5EF4-FFF2-40B4-BE49-F238E27FC236}">
                <a16:creationId xmlns:a16="http://schemas.microsoft.com/office/drawing/2014/main" id="{D3387A04-6DCA-4B7C-82F9-01CCF8EB955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57513" y="594994"/>
            <a:ext cx="6666277" cy="5328285"/>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a:extLst>
              <a:ext uri="{FF2B5EF4-FFF2-40B4-BE49-F238E27FC236}">
                <a16:creationId xmlns:a16="http://schemas.microsoft.com/office/drawing/2014/main" id="{922FE9A5-F0D8-27BC-BA78-4FFA950E431F}"/>
              </a:ext>
            </a:extLst>
          </p:cNvPr>
          <p:cNvPicPr>
            <a:picLocks noChangeAspect="1"/>
          </p:cNvPicPr>
          <p:nvPr/>
        </p:nvPicPr>
        <p:blipFill>
          <a:blip r:embed="rId4"/>
          <a:stretch>
            <a:fillRect/>
          </a:stretch>
        </p:blipFill>
        <p:spPr>
          <a:xfrm>
            <a:off x="11112952" y="6428014"/>
            <a:ext cx="928008" cy="272143"/>
          </a:xfrm>
          <a:prstGeom prst="rect">
            <a:avLst/>
          </a:prstGeom>
        </p:spPr>
      </p:pic>
    </p:spTree>
    <p:extLst>
      <p:ext uri="{BB962C8B-B14F-4D97-AF65-F5344CB8AC3E}">
        <p14:creationId xmlns:p14="http://schemas.microsoft.com/office/powerpoint/2010/main" val="32549796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544F98"/>
        </a:solidFill>
        <a:effectLst/>
      </p:bgPr>
    </p:bg>
    <p:spTree>
      <p:nvGrpSpPr>
        <p:cNvPr id="1" name=""/>
        <p:cNvGrpSpPr/>
        <p:nvPr/>
      </p:nvGrpSpPr>
      <p:grpSpPr>
        <a:xfrm>
          <a:off x="0" y="0"/>
          <a:ext cx="0" cy="0"/>
          <a:chOff x="0" y="0"/>
          <a:chExt cx="0" cy="0"/>
        </a:xfrm>
      </p:grpSpPr>
      <p:pic>
        <p:nvPicPr>
          <p:cNvPr id="15" name="Image 14">
            <a:extLst>
              <a:ext uri="{FF2B5EF4-FFF2-40B4-BE49-F238E27FC236}">
                <a16:creationId xmlns:a16="http://schemas.microsoft.com/office/drawing/2014/main" id="{E260E3B6-87BD-9FFE-DA58-41561E8200A7}"/>
              </a:ext>
            </a:extLst>
          </p:cNvPr>
          <p:cNvPicPr>
            <a:picLocks noChangeAspect="1"/>
          </p:cNvPicPr>
          <p:nvPr/>
        </p:nvPicPr>
        <p:blipFill>
          <a:blip r:embed="rId3"/>
          <a:stretch>
            <a:fillRect/>
          </a:stretch>
        </p:blipFill>
        <p:spPr>
          <a:xfrm>
            <a:off x="990597" y="2466329"/>
            <a:ext cx="2408007" cy="3266813"/>
          </a:xfrm>
          <a:prstGeom prst="rect">
            <a:avLst/>
          </a:prstGeom>
        </p:spPr>
      </p:pic>
      <p:pic>
        <p:nvPicPr>
          <p:cNvPr id="7" name="Picture 4" descr="Motivation Letter for Job Application Sample with Examples">
            <a:extLst>
              <a:ext uri="{FF2B5EF4-FFF2-40B4-BE49-F238E27FC236}">
                <a16:creationId xmlns:a16="http://schemas.microsoft.com/office/drawing/2014/main" id="{9E1A1592-145E-642A-A327-F424F3B1143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757903" y="2521664"/>
            <a:ext cx="2846510" cy="3165231"/>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2" descr="Validate Vector Icon Isolated On Transparent Backgrou - vrogue.co">
            <a:extLst>
              <a:ext uri="{FF2B5EF4-FFF2-40B4-BE49-F238E27FC236}">
                <a16:creationId xmlns:a16="http://schemas.microsoft.com/office/drawing/2014/main" id="{DE084F69-C846-E4C1-A699-6FC65AF937C2}"/>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403021" y="3107452"/>
            <a:ext cx="1836986" cy="1836986"/>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2" descr="Validate Vector Icon Isolated On Transparent Backgrou - vrogue.co">
            <a:extLst>
              <a:ext uri="{FF2B5EF4-FFF2-40B4-BE49-F238E27FC236}">
                <a16:creationId xmlns:a16="http://schemas.microsoft.com/office/drawing/2014/main" id="{49D6A25F-F72E-AB70-1C3E-2FD421C157E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289207" y="3185786"/>
            <a:ext cx="1836986" cy="1836986"/>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2" descr="Tarjeta de crédito PNG">
            <a:extLst>
              <a:ext uri="{FF2B5EF4-FFF2-40B4-BE49-F238E27FC236}">
                <a16:creationId xmlns:a16="http://schemas.microsoft.com/office/drawing/2014/main" id="{4ABDF35E-3E9F-880E-97A7-196655F911E1}"/>
              </a:ext>
            </a:extLst>
          </p:cNvPr>
          <p:cNvPicPr>
            <a:picLocks noGrp="1" noChangeAspect="1" noChangeArrowheads="1"/>
          </p:cNvPicPr>
          <p:nvPr>
            <p:ph idx="1"/>
          </p:nvPr>
        </p:nvPicPr>
        <p:blipFill>
          <a:blip r:embed="rId6">
            <a:extLst>
              <a:ext uri="{28A0092B-C50C-407E-A947-70E740481C1C}">
                <a14:useLocalDpi xmlns:a14="http://schemas.microsoft.com/office/drawing/2010/main" val="0"/>
              </a:ext>
            </a:extLst>
          </a:blip>
          <a:srcRect/>
          <a:stretch>
            <a:fillRect/>
          </a:stretch>
        </p:blipFill>
        <p:spPr bwMode="auto">
          <a:xfrm>
            <a:off x="8486022" y="2865678"/>
            <a:ext cx="2821217" cy="2821217"/>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2" descr="Validate Vector Icon Isolated On Transparent Backgrou - vrogue.co">
            <a:extLst>
              <a:ext uri="{FF2B5EF4-FFF2-40B4-BE49-F238E27FC236}">
                <a16:creationId xmlns:a16="http://schemas.microsoft.com/office/drawing/2014/main" id="{04B61C2B-C926-92D9-B45B-2372FAB000E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190632" y="3645975"/>
            <a:ext cx="1304070" cy="1304070"/>
          </a:xfrm>
          <a:prstGeom prst="rect">
            <a:avLst/>
          </a:prstGeom>
          <a:noFill/>
          <a:extLst>
            <a:ext uri="{909E8E84-426E-40DD-AFC4-6F175D3DCCD1}">
              <a14:hiddenFill xmlns:a14="http://schemas.microsoft.com/office/drawing/2010/main">
                <a:solidFill>
                  <a:srgbClr val="FFFFFF"/>
                </a:solidFill>
              </a14:hiddenFill>
            </a:ext>
          </a:extLst>
        </p:spPr>
      </p:pic>
      <p:pic>
        <p:nvPicPr>
          <p:cNvPr id="4" name="Graphic 8" descr="Curseur avec un remplissage uni">
            <a:extLst>
              <a:ext uri="{FF2B5EF4-FFF2-40B4-BE49-F238E27FC236}">
                <a16:creationId xmlns:a16="http://schemas.microsoft.com/office/drawing/2014/main" id="{BBD20798-1EDE-3026-F7D6-8E0241977D94}"/>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rot="420000">
            <a:off x="3271574" y="5772087"/>
            <a:ext cx="497840" cy="528320"/>
          </a:xfrm>
          <a:prstGeom prst="rect">
            <a:avLst/>
          </a:prstGeom>
        </p:spPr>
      </p:pic>
      <p:pic>
        <p:nvPicPr>
          <p:cNvPr id="8" name="Graphic 2" descr="Curseur avec un remplissage uni">
            <a:extLst>
              <a:ext uri="{FF2B5EF4-FFF2-40B4-BE49-F238E27FC236}">
                <a16:creationId xmlns:a16="http://schemas.microsoft.com/office/drawing/2014/main" id="{C534482B-B6FD-3DDE-8A35-3241A7CB962F}"/>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rot="420000">
            <a:off x="7550851" y="5714214"/>
            <a:ext cx="497840" cy="528320"/>
          </a:xfrm>
          <a:prstGeom prst="rect">
            <a:avLst/>
          </a:prstGeom>
        </p:spPr>
      </p:pic>
      <p:pic>
        <p:nvPicPr>
          <p:cNvPr id="10" name="Graphic 8" descr="Curseur avec un remplissage uni">
            <a:extLst>
              <a:ext uri="{FF2B5EF4-FFF2-40B4-BE49-F238E27FC236}">
                <a16:creationId xmlns:a16="http://schemas.microsoft.com/office/drawing/2014/main" id="{A91B85F2-9C8B-6C8D-FF81-FCF13F63C18B}"/>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rot="420000">
            <a:off x="10254967" y="4903987"/>
            <a:ext cx="497840" cy="528320"/>
          </a:xfrm>
          <a:prstGeom prst="rect">
            <a:avLst/>
          </a:prstGeom>
        </p:spPr>
      </p:pic>
      <p:sp>
        <p:nvSpPr>
          <p:cNvPr id="19" name="Rectangle : coins arrondis 2">
            <a:extLst>
              <a:ext uri="{FF2B5EF4-FFF2-40B4-BE49-F238E27FC236}">
                <a16:creationId xmlns:a16="http://schemas.microsoft.com/office/drawing/2014/main" id="{D8031783-14C5-8611-02A0-1E6C172858C9}"/>
              </a:ext>
            </a:extLst>
          </p:cNvPr>
          <p:cNvSpPr/>
          <p:nvPr/>
        </p:nvSpPr>
        <p:spPr>
          <a:xfrm>
            <a:off x="1634513" y="464495"/>
            <a:ext cx="8998031" cy="1566987"/>
          </a:xfrm>
          <a:prstGeom prst="round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fr-F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fr-FR"/>
          </a:p>
        </p:txBody>
      </p:sp>
      <p:sp>
        <p:nvSpPr>
          <p:cNvPr id="20" name="Titre 1">
            <a:extLst>
              <a:ext uri="{FF2B5EF4-FFF2-40B4-BE49-F238E27FC236}">
                <a16:creationId xmlns:a16="http://schemas.microsoft.com/office/drawing/2014/main" id="{53278250-493D-2B3D-0FD1-7AED8FCA4FB7}"/>
              </a:ext>
            </a:extLst>
          </p:cNvPr>
          <p:cNvSpPr>
            <a:spLocks noGrp="1"/>
          </p:cNvSpPr>
          <p:nvPr/>
        </p:nvSpPr>
        <p:spPr>
          <a:xfrm>
            <a:off x="1639395" y="544687"/>
            <a:ext cx="8995993" cy="1417925"/>
          </a:xfrm>
          <a:prstGeom prst="rect">
            <a:avLst/>
          </a:prstGeom>
          <a:ln>
            <a:noFill/>
          </a:ln>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fr-BE" sz="4500">
                <a:solidFill>
                  <a:srgbClr val="544F98"/>
                </a:solidFill>
              </a:rPr>
              <a:t>Wat </a:t>
            </a:r>
            <a:r>
              <a:rPr lang="fr-BE" sz="4500" err="1">
                <a:solidFill>
                  <a:srgbClr val="544F98"/>
                </a:solidFill>
              </a:rPr>
              <a:t>heeft</a:t>
            </a:r>
            <a:r>
              <a:rPr lang="fr-BE" sz="4500">
                <a:solidFill>
                  <a:srgbClr val="544F98"/>
                </a:solidFill>
              </a:rPr>
              <a:t> Mohammed </a:t>
            </a:r>
            <a:r>
              <a:rPr lang="fr-BE" sz="4500" b="1" err="1">
                <a:solidFill>
                  <a:srgbClr val="544F98"/>
                </a:solidFill>
              </a:rPr>
              <a:t>nodig</a:t>
            </a:r>
            <a:r>
              <a:rPr lang="fr-BE" sz="4500" b="1">
                <a:solidFill>
                  <a:srgbClr val="544F98"/>
                </a:solidFill>
              </a:rPr>
              <a:t> </a:t>
            </a:r>
            <a:r>
              <a:rPr lang="fr-BE" sz="4500">
                <a:solidFill>
                  <a:srgbClr val="544F98"/>
                </a:solidFill>
              </a:rPr>
              <a:t>om te </a:t>
            </a:r>
            <a:r>
              <a:rPr lang="fr-BE" sz="4500" b="1" err="1">
                <a:solidFill>
                  <a:srgbClr val="544F98"/>
                </a:solidFill>
              </a:rPr>
              <a:t>solliciteren</a:t>
            </a:r>
            <a:r>
              <a:rPr lang="fr-BE" sz="4500">
                <a:solidFill>
                  <a:srgbClr val="544F98"/>
                </a:solidFill>
              </a:rPr>
              <a:t>?</a:t>
            </a:r>
            <a:endParaRPr lang="en-US" sz="4500">
              <a:solidFill>
                <a:srgbClr val="544F98"/>
              </a:solidFill>
            </a:endParaRPr>
          </a:p>
        </p:txBody>
      </p:sp>
      <p:pic>
        <p:nvPicPr>
          <p:cNvPr id="3" name="Picture 2">
            <a:extLst>
              <a:ext uri="{FF2B5EF4-FFF2-40B4-BE49-F238E27FC236}">
                <a16:creationId xmlns:a16="http://schemas.microsoft.com/office/drawing/2014/main" id="{281B2C5C-8FF0-8DBC-FFFE-12F8D6F7C5D4}"/>
              </a:ext>
            </a:extLst>
          </p:cNvPr>
          <p:cNvPicPr>
            <a:picLocks noChangeAspect="1"/>
          </p:cNvPicPr>
          <p:nvPr/>
        </p:nvPicPr>
        <p:blipFill>
          <a:blip r:embed="rId8"/>
          <a:stretch>
            <a:fillRect/>
          </a:stretch>
        </p:blipFill>
        <p:spPr>
          <a:xfrm>
            <a:off x="11124108" y="6435457"/>
            <a:ext cx="923925" cy="266700"/>
          </a:xfrm>
          <a:prstGeom prst="rect">
            <a:avLst/>
          </a:prstGeom>
        </p:spPr>
      </p:pic>
    </p:spTree>
    <p:extLst>
      <p:ext uri="{BB962C8B-B14F-4D97-AF65-F5344CB8AC3E}">
        <p14:creationId xmlns:p14="http://schemas.microsoft.com/office/powerpoint/2010/main" val="734158537"/>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7"/>
                    </p:tgtEl>
                  </p:cond>
                </p:stCondLst>
                <p:endSync evt="end" delay="0">
                  <p:rtn val="all"/>
                </p:endSync>
                <p:childTnLst>
                  <p:par>
                    <p:cTn id="3" fill="hold">
                      <p:stCondLst>
                        <p:cond delay="0"/>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childTnLst>
              </p:cTn>
              <p:nextCondLst>
                <p:cond evt="onClick" delay="0">
                  <p:tgtEl>
                    <p:spTgt spid="7"/>
                  </p:tgtEl>
                </p:cond>
              </p:nextCondLst>
            </p:seq>
            <p:seq concurrent="1" nextAc="seek">
              <p:cTn id="7" restart="whenNotActive" fill="hold" evtFilter="cancelBubble" nodeType="interactiveSeq">
                <p:stCondLst>
                  <p:cond evt="onClick" delay="0">
                    <p:tgtEl>
                      <p:spTgt spid="15"/>
                    </p:tgtEl>
                  </p:cond>
                </p:stCondLst>
                <p:endSync evt="end" delay="0">
                  <p:rtn val="all"/>
                </p:endSync>
                <p:childTnLst>
                  <p:par>
                    <p:cTn id="8" fill="hold">
                      <p:stCondLst>
                        <p:cond delay="0"/>
                      </p:stCondLst>
                      <p:childTnLst>
                        <p:par>
                          <p:cTn id="9" fill="hold">
                            <p:stCondLst>
                              <p:cond delay="0"/>
                            </p:stCondLst>
                            <p:childTnLst>
                              <p:par>
                                <p:cTn id="10" presetID="1" presetClass="entr" presetSubtype="0" fill="hold" nodeType="clickEffect">
                                  <p:stCondLst>
                                    <p:cond delay="0"/>
                                  </p:stCondLst>
                                  <p:childTnLst>
                                    <p:set>
                                      <p:cBhvr>
                                        <p:cTn id="11" dur="1" fill="hold">
                                          <p:stCondLst>
                                            <p:cond delay="0"/>
                                          </p:stCondLst>
                                        </p:cTn>
                                        <p:tgtEl>
                                          <p:spTgt spid="11"/>
                                        </p:tgtEl>
                                        <p:attrNameLst>
                                          <p:attrName>style.visibility</p:attrName>
                                        </p:attrNameLst>
                                      </p:cBhvr>
                                      <p:to>
                                        <p:strVal val="visible"/>
                                      </p:to>
                                    </p:set>
                                  </p:childTnLst>
                                </p:cTn>
                              </p:par>
                            </p:childTnLst>
                          </p:cTn>
                        </p:par>
                      </p:childTnLst>
                    </p:cTn>
                  </p:par>
                </p:childTnLst>
              </p:cTn>
              <p:nextCondLst>
                <p:cond evt="onClick" delay="0">
                  <p:tgtEl>
                    <p:spTgt spid="15"/>
                  </p:tgtEl>
                </p:cond>
              </p:nextCondLst>
            </p:seq>
            <p:seq concurrent="1" nextAc="seek">
              <p:cTn id="12" restart="whenNotActive" fill="hold" evtFilter="cancelBubble" nodeType="interactiveSeq">
                <p:stCondLst>
                  <p:cond evt="onClick" delay="0">
                    <p:tgtEl>
                      <p:spTgt spid="5"/>
                    </p:tgtEl>
                  </p:cond>
                </p:stCondLst>
                <p:endSync evt="end" delay="0">
                  <p:rtn val="all"/>
                </p:endSync>
                <p:childTnLst>
                  <p:par>
                    <p:cTn id="13" fill="hold">
                      <p:stCondLst>
                        <p:cond delay="0"/>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9"/>
                                        </p:tgtEl>
                                        <p:attrNameLst>
                                          <p:attrName>style.visibility</p:attrName>
                                        </p:attrNameLst>
                                      </p:cBhvr>
                                      <p:to>
                                        <p:strVal val="visible"/>
                                      </p:to>
                                    </p:set>
                                  </p:childTnLst>
                                </p:cTn>
                              </p:par>
                            </p:childTnLst>
                          </p:cTn>
                        </p:par>
                      </p:childTnLst>
                    </p:cTn>
                  </p:par>
                </p:childTnLst>
              </p:cTn>
              <p:nextCondLst>
                <p:cond evt="onClick" delay="0">
                  <p:tgtEl>
                    <p:spTgt spid="5"/>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544F98"/>
        </a:solidFill>
        <a:effectLst/>
      </p:bgPr>
    </p:bg>
    <p:spTree>
      <p:nvGrpSpPr>
        <p:cNvPr id="1" name=""/>
        <p:cNvGrpSpPr/>
        <p:nvPr/>
      </p:nvGrpSpPr>
      <p:grpSpPr>
        <a:xfrm>
          <a:off x="0" y="0"/>
          <a:ext cx="0" cy="0"/>
          <a:chOff x="0" y="0"/>
          <a:chExt cx="0" cy="0"/>
        </a:xfrm>
      </p:grpSpPr>
      <p:pic>
        <p:nvPicPr>
          <p:cNvPr id="17" name="Image 16">
            <a:extLst>
              <a:ext uri="{FF2B5EF4-FFF2-40B4-BE49-F238E27FC236}">
                <a16:creationId xmlns:a16="http://schemas.microsoft.com/office/drawing/2014/main" id="{36752685-4E40-BCCC-4941-38FAF66391E0}"/>
              </a:ext>
            </a:extLst>
          </p:cNvPr>
          <p:cNvPicPr>
            <a:picLocks noChangeAspect="1"/>
          </p:cNvPicPr>
          <p:nvPr/>
        </p:nvPicPr>
        <p:blipFill>
          <a:blip r:embed="rId3"/>
          <a:stretch>
            <a:fillRect/>
          </a:stretch>
        </p:blipFill>
        <p:spPr>
          <a:xfrm>
            <a:off x="8696100" y="3157782"/>
            <a:ext cx="2272618" cy="1848951"/>
          </a:xfrm>
          <a:prstGeom prst="rect">
            <a:avLst/>
          </a:prstGeom>
        </p:spPr>
      </p:pic>
      <p:pic>
        <p:nvPicPr>
          <p:cNvPr id="6" name="Picture 2" descr="Best Premium Foreign Language Translation Illustration download in PNG ...">
            <a:extLst>
              <a:ext uri="{FF2B5EF4-FFF2-40B4-BE49-F238E27FC236}">
                <a16:creationId xmlns:a16="http://schemas.microsoft.com/office/drawing/2014/main" id="{546F864A-BB62-2221-20CF-F686B341ED7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668347" y="2623063"/>
            <a:ext cx="3267232" cy="2611465"/>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2" descr="Accès au casier judiciaire ? - RTBF Actus">
            <a:extLst>
              <a:ext uri="{FF2B5EF4-FFF2-40B4-BE49-F238E27FC236}">
                <a16:creationId xmlns:a16="http://schemas.microsoft.com/office/drawing/2014/main" id="{77D34B72-F629-4A4D-5D13-59079AA1F79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40125" y="3299389"/>
            <a:ext cx="3289598" cy="1848686"/>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3" descr="Blocked PNG Images Transparent Background | PNG Play">
            <a:extLst>
              <a:ext uri="{FF2B5EF4-FFF2-40B4-BE49-F238E27FC236}">
                <a16:creationId xmlns:a16="http://schemas.microsoft.com/office/drawing/2014/main" id="{1D009996-BD18-E552-73B9-329DCEA3E85B}"/>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687988" y="3444464"/>
            <a:ext cx="1510445" cy="1510445"/>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4" descr="Click icon - Download on Iconfinder on Iconfinder">
            <a:extLst>
              <a:ext uri="{FF2B5EF4-FFF2-40B4-BE49-F238E27FC236}">
                <a16:creationId xmlns:a16="http://schemas.microsoft.com/office/drawing/2014/main" id="{45E501AD-EC3C-82C0-DA51-97D351EFCCA5}"/>
              </a:ext>
            </a:extLst>
          </p:cNvPr>
          <p:cNvPicPr>
            <a:picLocks noChangeAspect="1" noChangeArrowheads="1"/>
          </p:cNvPicPr>
          <p:nvPr/>
        </p:nvPicPr>
        <p:blipFill>
          <a:blip r:embed="rId7">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rot="207542">
            <a:off x="8921976" y="3110136"/>
            <a:ext cx="528325" cy="528325"/>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2" descr="Validate Vector Icon Isolated On Transparent Backgrou - vrogue.co">
            <a:extLst>
              <a:ext uri="{FF2B5EF4-FFF2-40B4-BE49-F238E27FC236}">
                <a16:creationId xmlns:a16="http://schemas.microsoft.com/office/drawing/2014/main" id="{DC6C057E-D494-DDB3-FED6-7D422E030B89}"/>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884539" y="3445578"/>
            <a:ext cx="1334498" cy="1334498"/>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2" descr="Validate Vector Icon Isolated On Transparent Backgrou - vrogue.co">
            <a:extLst>
              <a:ext uri="{FF2B5EF4-FFF2-40B4-BE49-F238E27FC236}">
                <a16:creationId xmlns:a16="http://schemas.microsoft.com/office/drawing/2014/main" id="{01C08172-9878-9DA5-B9E6-EC2EFFCD50B0}"/>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9151771" y="3622504"/>
            <a:ext cx="1157572" cy="1157572"/>
          </a:xfrm>
          <a:prstGeom prst="rect">
            <a:avLst/>
          </a:prstGeom>
          <a:noFill/>
          <a:extLst>
            <a:ext uri="{909E8E84-426E-40DD-AFC4-6F175D3DCCD1}">
              <a14:hiddenFill xmlns:a14="http://schemas.microsoft.com/office/drawing/2010/main">
                <a:solidFill>
                  <a:srgbClr val="FFFFFF"/>
                </a:solidFill>
              </a14:hiddenFill>
            </a:ext>
          </a:extLst>
        </p:spPr>
      </p:pic>
      <p:sp>
        <p:nvSpPr>
          <p:cNvPr id="18" name="Rectangle : coins arrondis 2">
            <a:extLst>
              <a:ext uri="{FF2B5EF4-FFF2-40B4-BE49-F238E27FC236}">
                <a16:creationId xmlns:a16="http://schemas.microsoft.com/office/drawing/2014/main" id="{C37E5921-2CF2-870A-90A0-88BEDA08897D}"/>
              </a:ext>
            </a:extLst>
          </p:cNvPr>
          <p:cNvSpPr/>
          <p:nvPr/>
        </p:nvSpPr>
        <p:spPr>
          <a:xfrm>
            <a:off x="1634513" y="464495"/>
            <a:ext cx="8998031" cy="1566987"/>
          </a:xfrm>
          <a:prstGeom prst="round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fr-F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fr-FR"/>
          </a:p>
        </p:txBody>
      </p:sp>
      <p:sp>
        <p:nvSpPr>
          <p:cNvPr id="21" name="Titre 1">
            <a:extLst>
              <a:ext uri="{FF2B5EF4-FFF2-40B4-BE49-F238E27FC236}">
                <a16:creationId xmlns:a16="http://schemas.microsoft.com/office/drawing/2014/main" id="{BDC4A3EA-969F-3846-EDA9-F90B9AAA1D45}"/>
              </a:ext>
            </a:extLst>
          </p:cNvPr>
          <p:cNvSpPr>
            <a:spLocks noGrp="1"/>
          </p:cNvSpPr>
          <p:nvPr/>
        </p:nvSpPr>
        <p:spPr>
          <a:xfrm>
            <a:off x="1639395" y="544687"/>
            <a:ext cx="8995993" cy="1417925"/>
          </a:xfrm>
          <a:prstGeom prst="rect">
            <a:avLst/>
          </a:prstGeom>
          <a:ln>
            <a:noFill/>
          </a:ln>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fr-BE" sz="4500">
                <a:solidFill>
                  <a:srgbClr val="544F98"/>
                </a:solidFill>
              </a:rPr>
              <a:t>Wat </a:t>
            </a:r>
            <a:r>
              <a:rPr lang="fr-BE" sz="4500" err="1">
                <a:solidFill>
                  <a:srgbClr val="544F98"/>
                </a:solidFill>
              </a:rPr>
              <a:t>heeft</a:t>
            </a:r>
            <a:r>
              <a:rPr lang="fr-BE" sz="4500">
                <a:solidFill>
                  <a:srgbClr val="544F98"/>
                </a:solidFill>
              </a:rPr>
              <a:t> Mohammed </a:t>
            </a:r>
            <a:r>
              <a:rPr lang="fr-BE" sz="4500" b="1" err="1">
                <a:solidFill>
                  <a:srgbClr val="544F98"/>
                </a:solidFill>
              </a:rPr>
              <a:t>nodig</a:t>
            </a:r>
            <a:r>
              <a:rPr lang="fr-BE" sz="4500" b="1">
                <a:solidFill>
                  <a:srgbClr val="544F98"/>
                </a:solidFill>
              </a:rPr>
              <a:t> </a:t>
            </a:r>
            <a:r>
              <a:rPr lang="fr-BE" sz="4500">
                <a:solidFill>
                  <a:srgbClr val="544F98"/>
                </a:solidFill>
              </a:rPr>
              <a:t>om te </a:t>
            </a:r>
            <a:r>
              <a:rPr lang="fr-BE" sz="4500" b="1" err="1">
                <a:solidFill>
                  <a:srgbClr val="544F98"/>
                </a:solidFill>
              </a:rPr>
              <a:t>solliciteren</a:t>
            </a:r>
            <a:r>
              <a:rPr lang="fr-BE" sz="4500">
                <a:solidFill>
                  <a:srgbClr val="544F98"/>
                </a:solidFill>
              </a:rPr>
              <a:t>?</a:t>
            </a:r>
            <a:endParaRPr lang="en-US" sz="4500"/>
          </a:p>
        </p:txBody>
      </p:sp>
      <p:pic>
        <p:nvPicPr>
          <p:cNvPr id="23" name="Graphic 8" descr="Curseur avec un remplissage uni">
            <a:extLst>
              <a:ext uri="{FF2B5EF4-FFF2-40B4-BE49-F238E27FC236}">
                <a16:creationId xmlns:a16="http://schemas.microsoft.com/office/drawing/2014/main" id="{6B0CE39B-4272-D759-DCC5-CCF1ADD0BFDA}"/>
              </a:ext>
            </a:extLst>
          </p:cNvPr>
          <p:cNvPicPr>
            <a:picLocks noChangeAspect="1"/>
          </p:cNvPicPr>
          <p:nvPr/>
        </p:nvPicPr>
        <p:blipFill>
          <a:blip>
            <a:extLst>
              <a:ext uri="{96DAC541-7B7A-43D3-8B79-37D633B846F1}">
                <asvg:svgBlip xmlns:asvg="http://schemas.microsoft.com/office/drawing/2016/SVG/main" r:embed="rId9"/>
              </a:ext>
            </a:extLst>
          </a:blip>
          <a:stretch>
            <a:fillRect/>
          </a:stretch>
        </p:blipFill>
        <p:spPr>
          <a:xfrm rot="420000">
            <a:off x="4003496" y="5170508"/>
            <a:ext cx="497840" cy="528320"/>
          </a:xfrm>
          <a:prstGeom prst="rect">
            <a:avLst/>
          </a:prstGeom>
        </p:spPr>
      </p:pic>
      <p:pic>
        <p:nvPicPr>
          <p:cNvPr id="25" name="Graphic 2" descr="Curseur avec un remplissage uni">
            <a:extLst>
              <a:ext uri="{FF2B5EF4-FFF2-40B4-BE49-F238E27FC236}">
                <a16:creationId xmlns:a16="http://schemas.microsoft.com/office/drawing/2014/main" id="{79579A70-0037-4A6B-73E2-0D12335EA55C}"/>
              </a:ext>
            </a:extLst>
          </p:cNvPr>
          <p:cNvPicPr>
            <a:picLocks noChangeAspect="1"/>
          </p:cNvPicPr>
          <p:nvPr/>
        </p:nvPicPr>
        <p:blipFill>
          <a:blip>
            <a:extLst>
              <a:ext uri="{96DAC541-7B7A-43D3-8B79-37D633B846F1}">
                <asvg:svgBlip xmlns:asvg="http://schemas.microsoft.com/office/drawing/2016/SVG/main" r:embed="rId9"/>
              </a:ext>
            </a:extLst>
          </a:blip>
          <a:stretch>
            <a:fillRect/>
          </a:stretch>
        </p:blipFill>
        <p:spPr>
          <a:xfrm rot="420000">
            <a:off x="7510746" y="5172793"/>
            <a:ext cx="497840" cy="528320"/>
          </a:xfrm>
          <a:prstGeom prst="rect">
            <a:avLst/>
          </a:prstGeom>
        </p:spPr>
      </p:pic>
      <p:pic>
        <p:nvPicPr>
          <p:cNvPr id="27" name="Graphic 8" descr="Curseur avec un remplissage uni">
            <a:extLst>
              <a:ext uri="{FF2B5EF4-FFF2-40B4-BE49-F238E27FC236}">
                <a16:creationId xmlns:a16="http://schemas.microsoft.com/office/drawing/2014/main" id="{B46FCFC8-B7AA-CE75-2F4C-75E76726F868}"/>
              </a:ext>
            </a:extLst>
          </p:cNvPr>
          <p:cNvPicPr>
            <a:picLocks noChangeAspect="1"/>
          </p:cNvPicPr>
          <p:nvPr/>
        </p:nvPicPr>
        <p:blipFill>
          <a:blip>
            <a:extLst>
              <a:ext uri="{96DAC541-7B7A-43D3-8B79-37D633B846F1}">
                <asvg:svgBlip xmlns:asvg="http://schemas.microsoft.com/office/drawing/2016/SVG/main" r:embed="rId9"/>
              </a:ext>
            </a:extLst>
          </a:blip>
          <a:stretch>
            <a:fillRect/>
          </a:stretch>
        </p:blipFill>
        <p:spPr>
          <a:xfrm rot="420000">
            <a:off x="10896652" y="5174698"/>
            <a:ext cx="497840" cy="528320"/>
          </a:xfrm>
          <a:prstGeom prst="rect">
            <a:avLst/>
          </a:prstGeom>
        </p:spPr>
      </p:pic>
      <p:pic>
        <p:nvPicPr>
          <p:cNvPr id="3" name="Picture 2">
            <a:extLst>
              <a:ext uri="{FF2B5EF4-FFF2-40B4-BE49-F238E27FC236}">
                <a16:creationId xmlns:a16="http://schemas.microsoft.com/office/drawing/2014/main" id="{4C11A6E6-4AA4-C8EB-2B00-6465DA8322ED}"/>
              </a:ext>
            </a:extLst>
          </p:cNvPr>
          <p:cNvPicPr>
            <a:picLocks noChangeAspect="1"/>
          </p:cNvPicPr>
          <p:nvPr/>
        </p:nvPicPr>
        <p:blipFill>
          <a:blip r:embed="rId10"/>
          <a:stretch>
            <a:fillRect/>
          </a:stretch>
        </p:blipFill>
        <p:spPr>
          <a:xfrm>
            <a:off x="11124108" y="6435457"/>
            <a:ext cx="923925" cy="266700"/>
          </a:xfrm>
          <a:prstGeom prst="rect">
            <a:avLst/>
          </a:prstGeom>
        </p:spPr>
      </p:pic>
    </p:spTree>
    <p:extLst>
      <p:ext uri="{BB962C8B-B14F-4D97-AF65-F5344CB8AC3E}">
        <p14:creationId xmlns:p14="http://schemas.microsoft.com/office/powerpoint/2010/main" val="585531835"/>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6"/>
                    </p:tgtEl>
                  </p:cond>
                </p:stCondLst>
                <p:endSync evt="end" delay="0">
                  <p:rtn val="all"/>
                </p:endSync>
                <p:childTnLst>
                  <p:par>
                    <p:cTn id="3" fill="hold">
                      <p:stCondLst>
                        <p:cond delay="0"/>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childTnLst>
              </p:cTn>
              <p:nextCondLst>
                <p:cond evt="onClick" delay="0">
                  <p:tgtEl>
                    <p:spTgt spid="6"/>
                  </p:tgtEl>
                </p:cond>
              </p:nextCondLst>
            </p:seq>
            <p:seq concurrent="1" nextAc="seek">
              <p:cTn id="7" restart="whenNotActive" fill="hold" evtFilter="cancelBubble" nodeType="interactiveSeq">
                <p:stCondLst>
                  <p:cond evt="onClick" delay="0">
                    <p:tgtEl>
                      <p:spTgt spid="9"/>
                    </p:tgtEl>
                  </p:cond>
                </p:stCondLst>
                <p:endSync evt="end" delay="0">
                  <p:rtn val="all"/>
                </p:endSync>
                <p:childTnLst>
                  <p:par>
                    <p:cTn id="8" fill="hold">
                      <p:stCondLst>
                        <p:cond delay="0"/>
                      </p:stCondLst>
                      <p:childTnLst>
                        <p:par>
                          <p:cTn id="9" fill="hold">
                            <p:stCondLst>
                              <p:cond delay="0"/>
                            </p:stCondLst>
                            <p:childTnLst>
                              <p:par>
                                <p:cTn id="10" presetID="1" presetClass="entr" presetSubtype="0" fill="hold" nodeType="clickEffect">
                                  <p:stCondLst>
                                    <p:cond delay="0"/>
                                  </p:stCondLst>
                                  <p:childTnLst>
                                    <p:set>
                                      <p:cBhvr>
                                        <p:cTn id="11" dur="1" fill="hold">
                                          <p:stCondLst>
                                            <p:cond delay="0"/>
                                          </p:stCondLst>
                                        </p:cTn>
                                        <p:tgtEl>
                                          <p:spTgt spid="14"/>
                                        </p:tgtEl>
                                        <p:attrNameLst>
                                          <p:attrName>style.visibility</p:attrName>
                                        </p:attrNameLst>
                                      </p:cBhvr>
                                      <p:to>
                                        <p:strVal val="visible"/>
                                      </p:to>
                                    </p:set>
                                  </p:childTnLst>
                                </p:cTn>
                              </p:par>
                            </p:childTnLst>
                          </p:cTn>
                        </p:par>
                      </p:childTnLst>
                    </p:cTn>
                  </p:par>
                </p:childTnLst>
              </p:cTn>
              <p:nextCondLst>
                <p:cond evt="onClick" delay="0">
                  <p:tgtEl>
                    <p:spTgt spid="9"/>
                  </p:tgtEl>
                </p:cond>
              </p:nextCondLst>
            </p:seq>
            <p:seq concurrent="1" nextAc="seek">
              <p:cTn id="12" restart="whenNotActive" fill="hold" evtFilter="cancelBubble" nodeType="interactiveSeq">
                <p:stCondLst>
                  <p:cond evt="onClick" delay="0">
                    <p:tgtEl>
                      <p:spTgt spid="17"/>
                    </p:tgtEl>
                  </p:cond>
                </p:stCondLst>
                <p:endSync evt="end" delay="0">
                  <p:rtn val="all"/>
                </p:endSync>
                <p:childTnLst>
                  <p:par>
                    <p:cTn id="13" fill="hold">
                      <p:stCondLst>
                        <p:cond delay="0"/>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13"/>
                                        </p:tgtEl>
                                        <p:attrNameLst>
                                          <p:attrName>style.visibility</p:attrName>
                                        </p:attrNameLst>
                                      </p:cBhvr>
                                      <p:to>
                                        <p:strVal val="visible"/>
                                      </p:to>
                                    </p:set>
                                  </p:childTnLst>
                                </p:cTn>
                              </p:par>
                            </p:childTnLst>
                          </p:cTn>
                        </p:par>
                      </p:childTnLst>
                    </p:cTn>
                  </p:par>
                </p:childTnLst>
              </p:cTn>
              <p:nextCondLst>
                <p:cond evt="onClick" delay="0">
                  <p:tgtEl>
                    <p:spTgt spid="17"/>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30F695A5-16DE-B140-3ECC-2858709395A6}"/>
            </a:ext>
          </a:extLst>
        </p:cNvPr>
        <p:cNvGrpSpPr/>
        <p:nvPr/>
      </p:nvGrpSpPr>
      <p:grpSpPr>
        <a:xfrm>
          <a:off x="0" y="0"/>
          <a:ext cx="0" cy="0"/>
          <a:chOff x="0" y="0"/>
          <a:chExt cx="0" cy="0"/>
        </a:xfrm>
      </p:grpSpPr>
      <p:cxnSp>
        <p:nvCxnSpPr>
          <p:cNvPr id="9" name="Connecteur droit avec flèche 8">
            <a:extLst>
              <a:ext uri="{FF2B5EF4-FFF2-40B4-BE49-F238E27FC236}">
                <a16:creationId xmlns:a16="http://schemas.microsoft.com/office/drawing/2014/main" id="{8FEB1029-5D29-A314-639C-8DA9E2D8653E}"/>
              </a:ext>
            </a:extLst>
          </p:cNvPr>
          <p:cNvCxnSpPr>
            <a:cxnSpLocks/>
          </p:cNvCxnSpPr>
          <p:nvPr/>
        </p:nvCxnSpPr>
        <p:spPr>
          <a:xfrm>
            <a:off x="466344" y="4069080"/>
            <a:ext cx="11448288" cy="64008"/>
          </a:xfrm>
          <a:prstGeom prst="straightConnector1">
            <a:avLst/>
          </a:prstGeom>
          <a:ln w="63500">
            <a:solidFill>
              <a:srgbClr val="544F98"/>
            </a:solidFill>
            <a:tailEnd type="triangle" w="lg" len="lg"/>
          </a:ln>
        </p:spPr>
        <p:style>
          <a:lnRef idx="2">
            <a:schemeClr val="accent1"/>
          </a:lnRef>
          <a:fillRef idx="0">
            <a:schemeClr val="accent1"/>
          </a:fillRef>
          <a:effectRef idx="1">
            <a:schemeClr val="accent1"/>
          </a:effectRef>
          <a:fontRef idx="minor">
            <a:schemeClr val="tx1"/>
          </a:fontRef>
        </p:style>
      </p:cxnSp>
      <p:sp>
        <p:nvSpPr>
          <p:cNvPr id="14" name="Ellipse 13">
            <a:extLst>
              <a:ext uri="{FF2B5EF4-FFF2-40B4-BE49-F238E27FC236}">
                <a16:creationId xmlns:a16="http://schemas.microsoft.com/office/drawing/2014/main" id="{282D8ECF-8B4C-4C14-D7AD-76F6AB73C884}"/>
              </a:ext>
            </a:extLst>
          </p:cNvPr>
          <p:cNvSpPr/>
          <p:nvPr/>
        </p:nvSpPr>
        <p:spPr>
          <a:xfrm>
            <a:off x="457200" y="3950208"/>
            <a:ext cx="237744" cy="256032"/>
          </a:xfrm>
          <a:prstGeom prst="ellipse">
            <a:avLst/>
          </a:prstGeom>
          <a:solidFill>
            <a:schemeClr val="accent5">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15" name="Ellipse 14">
            <a:extLst>
              <a:ext uri="{FF2B5EF4-FFF2-40B4-BE49-F238E27FC236}">
                <a16:creationId xmlns:a16="http://schemas.microsoft.com/office/drawing/2014/main" id="{20D94EF1-7AA2-43E4-E3D5-767759BD54CE}"/>
              </a:ext>
            </a:extLst>
          </p:cNvPr>
          <p:cNvSpPr/>
          <p:nvPr/>
        </p:nvSpPr>
        <p:spPr>
          <a:xfrm>
            <a:off x="2102306" y="3901440"/>
            <a:ext cx="237744" cy="256032"/>
          </a:xfrm>
          <a:prstGeom prst="ellipse">
            <a:avLst/>
          </a:prstGeom>
          <a:solidFill>
            <a:schemeClr val="accent5">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17" name="Ellipse 16">
            <a:extLst>
              <a:ext uri="{FF2B5EF4-FFF2-40B4-BE49-F238E27FC236}">
                <a16:creationId xmlns:a16="http://schemas.microsoft.com/office/drawing/2014/main" id="{9BCE4F41-D77C-2825-9077-694BCAF8AA26}"/>
              </a:ext>
            </a:extLst>
          </p:cNvPr>
          <p:cNvSpPr/>
          <p:nvPr/>
        </p:nvSpPr>
        <p:spPr>
          <a:xfrm>
            <a:off x="4131036" y="3973068"/>
            <a:ext cx="237744" cy="256032"/>
          </a:xfrm>
          <a:prstGeom prst="ellipse">
            <a:avLst/>
          </a:prstGeom>
          <a:solidFill>
            <a:schemeClr val="accent5">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18" name="Ellipse 17">
            <a:extLst>
              <a:ext uri="{FF2B5EF4-FFF2-40B4-BE49-F238E27FC236}">
                <a16:creationId xmlns:a16="http://schemas.microsoft.com/office/drawing/2014/main" id="{65858940-1013-8E03-0501-696554277F99}"/>
              </a:ext>
            </a:extLst>
          </p:cNvPr>
          <p:cNvSpPr/>
          <p:nvPr/>
        </p:nvSpPr>
        <p:spPr>
          <a:xfrm>
            <a:off x="6090837" y="4000500"/>
            <a:ext cx="237744" cy="256032"/>
          </a:xfrm>
          <a:prstGeom prst="ellipse">
            <a:avLst/>
          </a:prstGeom>
          <a:solidFill>
            <a:srgbClr val="544F9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19" name="Ellipse 18">
            <a:extLst>
              <a:ext uri="{FF2B5EF4-FFF2-40B4-BE49-F238E27FC236}">
                <a16:creationId xmlns:a16="http://schemas.microsoft.com/office/drawing/2014/main" id="{42DF40FE-E806-A7A0-AE24-F7382010B8D3}"/>
              </a:ext>
            </a:extLst>
          </p:cNvPr>
          <p:cNvSpPr/>
          <p:nvPr/>
        </p:nvSpPr>
        <p:spPr>
          <a:xfrm>
            <a:off x="8263594" y="3997452"/>
            <a:ext cx="237744" cy="256032"/>
          </a:xfrm>
          <a:prstGeom prst="ellipse">
            <a:avLst/>
          </a:prstGeom>
          <a:solidFill>
            <a:srgbClr val="544F9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22" name="Ellipse 21">
            <a:extLst>
              <a:ext uri="{FF2B5EF4-FFF2-40B4-BE49-F238E27FC236}">
                <a16:creationId xmlns:a16="http://schemas.microsoft.com/office/drawing/2014/main" id="{AEB3C48F-5C4D-76D8-AF9B-2DFFBE9BEB20}"/>
              </a:ext>
            </a:extLst>
          </p:cNvPr>
          <p:cNvSpPr/>
          <p:nvPr/>
        </p:nvSpPr>
        <p:spPr>
          <a:xfrm>
            <a:off x="10436352" y="4002024"/>
            <a:ext cx="237744" cy="256032"/>
          </a:xfrm>
          <a:prstGeom prst="ellipse">
            <a:avLst/>
          </a:prstGeom>
          <a:solidFill>
            <a:srgbClr val="544F9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pic>
        <p:nvPicPr>
          <p:cNvPr id="1026" name="Picture 2" descr="Teen - Free people icons">
            <a:extLst>
              <a:ext uri="{FF2B5EF4-FFF2-40B4-BE49-F238E27FC236}">
                <a16:creationId xmlns:a16="http://schemas.microsoft.com/office/drawing/2014/main" id="{50551842-999D-E8D9-161D-A9105312BCE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694385" y="2610539"/>
            <a:ext cx="1111045" cy="1111045"/>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Cleaning Illustrations - Free Download in SVG, PNG">
            <a:extLst>
              <a:ext uri="{FF2B5EF4-FFF2-40B4-BE49-F238E27FC236}">
                <a16:creationId xmlns:a16="http://schemas.microsoft.com/office/drawing/2014/main" id="{747E0118-E6DA-F0D7-96CE-BC07956DB00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608261" y="2060362"/>
            <a:ext cx="2515076" cy="1585132"/>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2" descr="Businessman, creative, idea icon - Download on Iconfinder">
            <a:extLst>
              <a:ext uri="{FF2B5EF4-FFF2-40B4-BE49-F238E27FC236}">
                <a16:creationId xmlns:a16="http://schemas.microsoft.com/office/drawing/2014/main" id="{6313B1F8-7EEA-4FE2-9F08-A2F49A508A0C}"/>
              </a:ext>
            </a:extLst>
          </p:cNvPr>
          <p:cNvPicPr>
            <a:picLocks noChangeAspect="1" noChangeArrowheads="1"/>
          </p:cNvPicPr>
          <p:nvPr/>
        </p:nvPicPr>
        <p:blipFill>
          <a:blip r:embed="rId5">
            <a:duotone>
              <a:schemeClr val="accent1">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841529" y="4356984"/>
            <a:ext cx="759297" cy="759297"/>
          </a:xfrm>
          <a:prstGeom prst="rect">
            <a:avLst/>
          </a:prstGeom>
          <a:noFill/>
          <a:extLst>
            <a:ext uri="{909E8E84-426E-40DD-AFC4-6F175D3DCCD1}">
              <a14:hiddenFill xmlns:a14="http://schemas.microsoft.com/office/drawing/2010/main">
                <a:solidFill>
                  <a:srgbClr val="FFFFFF"/>
                </a:solidFill>
              </a14:hiddenFill>
            </a:ext>
          </a:extLst>
        </p:spPr>
      </p:pic>
      <p:pic>
        <p:nvPicPr>
          <p:cNvPr id="3" name="Image 2">
            <a:extLst>
              <a:ext uri="{FF2B5EF4-FFF2-40B4-BE49-F238E27FC236}">
                <a16:creationId xmlns:a16="http://schemas.microsoft.com/office/drawing/2014/main" id="{B7693D0C-CD9E-A3A2-E405-8F25B2B2F88C}"/>
              </a:ext>
            </a:extLst>
          </p:cNvPr>
          <p:cNvPicPr>
            <a:picLocks noChangeAspect="1"/>
          </p:cNvPicPr>
          <p:nvPr/>
        </p:nvPicPr>
        <p:blipFill>
          <a:blip r:embed="rId6">
            <a:duotone>
              <a:schemeClr val="accent1">
                <a:shade val="45000"/>
                <a:satMod val="135000"/>
              </a:schemeClr>
              <a:prstClr val="white"/>
            </a:duotone>
          </a:blip>
          <a:stretch>
            <a:fillRect/>
          </a:stretch>
        </p:blipFill>
        <p:spPr>
          <a:xfrm>
            <a:off x="5977766" y="4556674"/>
            <a:ext cx="701629" cy="701629"/>
          </a:xfrm>
          <a:prstGeom prst="rect">
            <a:avLst/>
          </a:prstGeom>
        </p:spPr>
      </p:pic>
      <p:pic>
        <p:nvPicPr>
          <p:cNvPr id="4" name="Picture 16" descr="Free Store Front Clipart">
            <a:extLst>
              <a:ext uri="{FF2B5EF4-FFF2-40B4-BE49-F238E27FC236}">
                <a16:creationId xmlns:a16="http://schemas.microsoft.com/office/drawing/2014/main" id="{505140C5-F5D0-994F-1656-0B426D0F913A}"/>
              </a:ext>
            </a:extLst>
          </p:cNvPr>
          <p:cNvPicPr>
            <a:picLocks noChangeAspect="1" noChangeArrowheads="1"/>
          </p:cNvPicPr>
          <p:nvPr/>
        </p:nvPicPr>
        <p:blipFill>
          <a:blip r:embed="rId7">
            <a:duotone>
              <a:schemeClr val="accent1">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3539078" y="4356984"/>
            <a:ext cx="1407725" cy="1028725"/>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F7A46CAB-F5C4-2D86-7C62-3FE56D289EB8}"/>
              </a:ext>
            </a:extLst>
          </p:cNvPr>
          <p:cNvSpPr/>
          <p:nvPr/>
        </p:nvSpPr>
        <p:spPr>
          <a:xfrm>
            <a:off x="3866322" y="4361120"/>
            <a:ext cx="719859" cy="128472"/>
          </a:xfrm>
          <a:prstGeom prst="rect">
            <a:avLst/>
          </a:prstGeom>
          <a:solidFill>
            <a:srgbClr val="B5B5B5"/>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defPPr>
              <a:defRPr lang="fr-F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fr-BE" sz="900"/>
              <a:t>INTERIM</a:t>
            </a:r>
          </a:p>
        </p:txBody>
      </p:sp>
      <p:pic>
        <p:nvPicPr>
          <p:cNvPr id="7" name="Graphic 6" descr="Badge Tick1 contour">
            <a:extLst>
              <a:ext uri="{FF2B5EF4-FFF2-40B4-BE49-F238E27FC236}">
                <a16:creationId xmlns:a16="http://schemas.microsoft.com/office/drawing/2014/main" id="{CC459388-0A84-6BC2-5186-F15C7BA7698D}"/>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264160" y="4337579"/>
            <a:ext cx="629920" cy="619760"/>
          </a:xfrm>
          <a:prstGeom prst="rect">
            <a:avLst/>
          </a:prstGeom>
        </p:spPr>
      </p:pic>
      <p:pic>
        <p:nvPicPr>
          <p:cNvPr id="10" name="Picture 9">
            <a:extLst>
              <a:ext uri="{FF2B5EF4-FFF2-40B4-BE49-F238E27FC236}">
                <a16:creationId xmlns:a16="http://schemas.microsoft.com/office/drawing/2014/main" id="{8E6FA46E-8A85-010E-F4B9-47F25CF95196}"/>
              </a:ext>
            </a:extLst>
          </p:cNvPr>
          <p:cNvPicPr>
            <a:picLocks noChangeAspect="1"/>
          </p:cNvPicPr>
          <p:nvPr/>
        </p:nvPicPr>
        <p:blipFill>
          <a:blip r:embed="rId9"/>
          <a:stretch>
            <a:fillRect/>
          </a:stretch>
        </p:blipFill>
        <p:spPr>
          <a:xfrm>
            <a:off x="11112952" y="6428014"/>
            <a:ext cx="928008" cy="272143"/>
          </a:xfrm>
          <a:prstGeom prst="rect">
            <a:avLst/>
          </a:prstGeom>
        </p:spPr>
      </p:pic>
    </p:spTree>
    <p:extLst>
      <p:ext uri="{BB962C8B-B14F-4D97-AF65-F5344CB8AC3E}">
        <p14:creationId xmlns:p14="http://schemas.microsoft.com/office/powerpoint/2010/main" val="30350589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par>
                                <p:cTn id="7" presetID="21" presetClass="emph" presetSubtype="0" fill="hold" grpId="0" nodeType="withEffect">
                                  <p:stCondLst>
                                    <p:cond delay="0"/>
                                  </p:stCondLst>
                                  <p:childTnLst>
                                    <p:animClr clrSpc="hsl" dir="cw">
                                      <p:cBhvr override="childStyle">
                                        <p:cTn id="8" dur="500" fill="hold"/>
                                        <p:tgtEl>
                                          <p:spTgt spid="18"/>
                                        </p:tgtEl>
                                        <p:attrNameLst>
                                          <p:attrName>style.color</p:attrName>
                                        </p:attrNameLst>
                                      </p:cBhvr>
                                      <p:by>
                                        <p:hsl h="7200000" s="0" l="0"/>
                                      </p:by>
                                    </p:animClr>
                                    <p:animClr clrSpc="hsl" dir="cw">
                                      <p:cBhvr>
                                        <p:cTn id="9" dur="500" fill="hold"/>
                                        <p:tgtEl>
                                          <p:spTgt spid="18"/>
                                        </p:tgtEl>
                                        <p:attrNameLst>
                                          <p:attrName>fillcolor</p:attrName>
                                        </p:attrNameLst>
                                      </p:cBhvr>
                                      <p:by>
                                        <p:hsl h="7200000" s="0" l="0"/>
                                      </p:by>
                                    </p:animClr>
                                    <p:animClr clrSpc="hsl" dir="cw">
                                      <p:cBhvr>
                                        <p:cTn id="10" dur="500" fill="hold"/>
                                        <p:tgtEl>
                                          <p:spTgt spid="18"/>
                                        </p:tgtEl>
                                        <p:attrNameLst>
                                          <p:attrName>stroke.color</p:attrName>
                                        </p:attrNameLst>
                                      </p:cBhvr>
                                      <p:by>
                                        <p:hsl h="7200000" s="0" l="0"/>
                                      </p:by>
                                    </p:animClr>
                                    <p:set>
                                      <p:cBhvr>
                                        <p:cTn id="11" dur="500" fill="hold"/>
                                        <p:tgtEl>
                                          <p:spTgt spid="18"/>
                                        </p:tgtEl>
                                        <p:attrNameLst>
                                          <p:attrName>fill.type</p:attrName>
                                        </p:attrNameLst>
                                      </p:cBhvr>
                                      <p:to>
                                        <p:strVal val="solid"/>
                                      </p:to>
                                    </p:set>
                                  </p:childTnLst>
                                </p:cTn>
                              </p:par>
                              <p:par>
                                <p:cTn id="12" presetID="37" presetClass="path" presetSubtype="0" accel="50000" decel="50000" fill="hold" nodeType="withEffect">
                                  <p:stCondLst>
                                    <p:cond delay="0"/>
                                  </p:stCondLst>
                                  <p:childTnLst>
                                    <p:animMotion origin="layout" path="M 2.29167E-6 0.00116 L 0.04049 -0.10578 C 0.04883 -0.12986 0.06159 -0.14259 0.07487 -0.14259 C 0.08997 -0.14259 0.10208 -0.12986 0.11041 -0.10578 L 0.15104 0.00116 " pathEditMode="relative" rAng="0" ptsTypes="AAAAA">
                                      <p:cBhvr>
                                        <p:cTn id="13" dur="2000" fill="hold"/>
                                        <p:tgtEl>
                                          <p:spTgt spid="1026"/>
                                        </p:tgtEl>
                                        <p:attrNameLst>
                                          <p:attrName>ppt_x</p:attrName>
                                          <p:attrName>ppt_y</p:attrName>
                                        </p:attrNameLst>
                                      </p:cBhvr>
                                      <p:rCtr x="7552" y="-719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Lst>
  </p:timing>
</p:sld>
</file>

<file path=ppt/slides/slide25.xml><?xml version="1.0" encoding="utf-8"?>
<p:sld xmlns:a="http://schemas.openxmlformats.org/drawingml/2006/main" xmlns:r="http://schemas.openxmlformats.org/officeDocument/2006/relationships" xmlns:p="http://schemas.openxmlformats.org/presentationml/2006/main" show="0">
  <p:cSld>
    <p:bg>
      <p:bgPr>
        <a:solidFill>
          <a:srgbClr val="544F98"/>
        </a:solidFill>
        <a:effectLst/>
      </p:bgPr>
    </p:bg>
    <p:spTree>
      <p:nvGrpSpPr>
        <p:cNvPr id="1" name=""/>
        <p:cNvGrpSpPr/>
        <p:nvPr/>
      </p:nvGrpSpPr>
      <p:grpSpPr>
        <a:xfrm>
          <a:off x="0" y="0"/>
          <a:ext cx="0" cy="0"/>
          <a:chOff x="0" y="0"/>
          <a:chExt cx="0" cy="0"/>
        </a:xfrm>
      </p:grpSpPr>
      <p:sp>
        <p:nvSpPr>
          <p:cNvPr id="3" name="ZoneTexte 3">
            <a:extLst>
              <a:ext uri="{FF2B5EF4-FFF2-40B4-BE49-F238E27FC236}">
                <a16:creationId xmlns:a16="http://schemas.microsoft.com/office/drawing/2014/main" id="{9B3EFC31-B2BF-1E46-454E-B770F37A6376}"/>
              </a:ext>
            </a:extLst>
          </p:cNvPr>
          <p:cNvSpPr txBox="1"/>
          <p:nvPr/>
        </p:nvSpPr>
        <p:spPr>
          <a:xfrm>
            <a:off x="1662310" y="4785413"/>
            <a:ext cx="8877443" cy="923330"/>
          </a:xfrm>
          <a:prstGeom prst="rect">
            <a:avLst/>
          </a:prstGeom>
          <a:noFill/>
        </p:spPr>
        <p:txBody>
          <a:bodyPr wrap="square" lIns="91440" tIns="45720" rIns="91440" bIns="45720" rtlCol="0" anchor="t">
            <a:spAutoFit/>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fr-BE" sz="5400" b="1">
                <a:solidFill>
                  <a:schemeClr val="bg1"/>
                </a:solidFill>
                <a:latin typeface="Aptos Display"/>
                <a:cs typeface="Arial"/>
              </a:rPr>
              <a:t>Niet </a:t>
            </a:r>
            <a:r>
              <a:rPr lang="fr-BE" sz="5400" b="1" err="1">
                <a:solidFill>
                  <a:schemeClr val="bg1"/>
                </a:solidFill>
                <a:latin typeface="Aptos Display"/>
                <a:cs typeface="Arial"/>
              </a:rPr>
              <a:t>juist</a:t>
            </a:r>
            <a:r>
              <a:rPr lang="fr-BE" sz="5400" b="1">
                <a:solidFill>
                  <a:schemeClr val="bg1"/>
                </a:solidFill>
                <a:latin typeface="Aptos Display"/>
                <a:cs typeface="Arial"/>
              </a:rPr>
              <a:t>… </a:t>
            </a:r>
            <a:r>
              <a:rPr lang="fr-BE" sz="5400" b="1" err="1">
                <a:solidFill>
                  <a:schemeClr val="bg1"/>
                </a:solidFill>
                <a:latin typeface="Aptos Display"/>
                <a:cs typeface="Arial"/>
              </a:rPr>
              <a:t>Probeer</a:t>
            </a:r>
            <a:r>
              <a:rPr lang="fr-BE" sz="5400" b="1">
                <a:solidFill>
                  <a:schemeClr val="bg1"/>
                </a:solidFill>
                <a:latin typeface="Aptos Display"/>
                <a:cs typeface="Arial"/>
              </a:rPr>
              <a:t> </a:t>
            </a:r>
            <a:r>
              <a:rPr lang="fr-BE" sz="5400" b="1" err="1">
                <a:solidFill>
                  <a:schemeClr val="bg1"/>
                </a:solidFill>
                <a:latin typeface="Aptos Display"/>
                <a:cs typeface="Arial"/>
              </a:rPr>
              <a:t>opnieuw</a:t>
            </a:r>
            <a:r>
              <a:rPr lang="fr-BE" sz="5400" b="1">
                <a:solidFill>
                  <a:schemeClr val="bg1"/>
                </a:solidFill>
                <a:latin typeface="Aptos Display"/>
                <a:cs typeface="Arial"/>
              </a:rPr>
              <a:t>!</a:t>
            </a:r>
            <a:endParaRPr lang="en-US">
              <a:solidFill>
                <a:schemeClr val="bg1"/>
              </a:solidFill>
            </a:endParaRPr>
          </a:p>
        </p:txBody>
      </p:sp>
      <p:pic>
        <p:nvPicPr>
          <p:cNvPr id="6" name="Graphic 1" descr="Actualiser avec un remplissage uni">
            <a:extLst>
              <a:ext uri="{FF2B5EF4-FFF2-40B4-BE49-F238E27FC236}">
                <a16:creationId xmlns:a16="http://schemas.microsoft.com/office/drawing/2014/main" id="{B848A55E-5EB4-3755-7932-80B63BBADBBF}"/>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4603630" y="1419045"/>
            <a:ext cx="2984739" cy="2955984"/>
          </a:xfrm>
          <a:prstGeom prst="rect">
            <a:avLst/>
          </a:prstGeom>
        </p:spPr>
      </p:pic>
      <p:pic>
        <p:nvPicPr>
          <p:cNvPr id="4" name="Picture 3">
            <a:extLst>
              <a:ext uri="{FF2B5EF4-FFF2-40B4-BE49-F238E27FC236}">
                <a16:creationId xmlns:a16="http://schemas.microsoft.com/office/drawing/2014/main" id="{5758723B-1625-0FE0-AF36-DF5A7C729292}"/>
              </a:ext>
            </a:extLst>
          </p:cNvPr>
          <p:cNvPicPr>
            <a:picLocks noChangeAspect="1"/>
          </p:cNvPicPr>
          <p:nvPr/>
        </p:nvPicPr>
        <p:blipFill>
          <a:blip r:embed="rId3"/>
          <a:stretch>
            <a:fillRect/>
          </a:stretch>
        </p:blipFill>
        <p:spPr>
          <a:xfrm>
            <a:off x="11124108" y="6435457"/>
            <a:ext cx="923925" cy="266700"/>
          </a:xfrm>
          <a:prstGeom prst="rect">
            <a:avLst/>
          </a:prstGeom>
        </p:spPr>
      </p:pic>
    </p:spTree>
    <p:extLst>
      <p:ext uri="{BB962C8B-B14F-4D97-AF65-F5344CB8AC3E}">
        <p14:creationId xmlns:p14="http://schemas.microsoft.com/office/powerpoint/2010/main" val="515413397"/>
      </p:ext>
    </p:extLst>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
      <p:transition spd="slow">
        <p:dissolv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544F98"/>
        </a:solidFill>
        <a:effectLst/>
      </p:bgPr>
    </p:bg>
    <p:spTree>
      <p:nvGrpSpPr>
        <p:cNvPr id="1" name=""/>
        <p:cNvGrpSpPr/>
        <p:nvPr/>
      </p:nvGrpSpPr>
      <p:grpSpPr>
        <a:xfrm>
          <a:off x="0" y="0"/>
          <a:ext cx="0" cy="0"/>
          <a:chOff x="0" y="0"/>
          <a:chExt cx="0" cy="0"/>
        </a:xfrm>
      </p:grpSpPr>
      <p:sp>
        <p:nvSpPr>
          <p:cNvPr id="11" name="Rectangle : coins arrondis 10">
            <a:hlinkClick r:id="rId3" action="ppaction://hlinksldjump"/>
            <a:extLst>
              <a:ext uri="{FF2B5EF4-FFF2-40B4-BE49-F238E27FC236}">
                <a16:creationId xmlns:a16="http://schemas.microsoft.com/office/drawing/2014/main" id="{51691AB5-C0C8-FD7B-862A-3D5DECF591BB}"/>
              </a:ext>
            </a:extLst>
          </p:cNvPr>
          <p:cNvSpPr/>
          <p:nvPr/>
        </p:nvSpPr>
        <p:spPr>
          <a:xfrm>
            <a:off x="8294374" y="2944860"/>
            <a:ext cx="2209784" cy="1226701"/>
          </a:xfrm>
          <a:prstGeom prst="round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pic>
        <p:nvPicPr>
          <p:cNvPr id="1026" name="Picture 2" descr="Tout comprendre sur le contrat de travail">
            <a:extLst>
              <a:ext uri="{FF2B5EF4-FFF2-40B4-BE49-F238E27FC236}">
                <a16:creationId xmlns:a16="http://schemas.microsoft.com/office/drawing/2014/main" id="{9E67A245-050E-68A5-8ED7-99F1E3D0CADB}"/>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24208" r="12819"/>
          <a:stretch>
            <a:fillRect/>
          </a:stretch>
        </p:blipFill>
        <p:spPr bwMode="auto">
          <a:xfrm>
            <a:off x="0" y="0"/>
            <a:ext cx="6480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 coins arrondis 4">
            <a:extLst>
              <a:ext uri="{FF2B5EF4-FFF2-40B4-BE49-F238E27FC236}">
                <a16:creationId xmlns:a16="http://schemas.microsoft.com/office/drawing/2014/main" id="{31B93F43-3B46-7115-A6F2-176FDDECC869}"/>
              </a:ext>
            </a:extLst>
          </p:cNvPr>
          <p:cNvSpPr/>
          <p:nvPr/>
        </p:nvSpPr>
        <p:spPr>
          <a:xfrm>
            <a:off x="6747443" y="736734"/>
            <a:ext cx="5190289" cy="1595120"/>
          </a:xfrm>
          <a:prstGeom prst="round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fr-BE" sz="2800" err="1">
                <a:solidFill>
                  <a:srgbClr val="544F98"/>
                </a:solidFill>
                <a:latin typeface="Aptos Display"/>
              </a:rPr>
              <a:t>Ook</a:t>
            </a:r>
            <a:r>
              <a:rPr lang="fr-BE" sz="2800">
                <a:solidFill>
                  <a:srgbClr val="544F98"/>
                </a:solidFill>
                <a:latin typeface="Aptos Display"/>
              </a:rPr>
              <a:t> </a:t>
            </a:r>
            <a:r>
              <a:rPr lang="fr-BE" sz="2800" err="1">
                <a:solidFill>
                  <a:srgbClr val="544F98"/>
                </a:solidFill>
                <a:latin typeface="Aptos Display"/>
              </a:rPr>
              <a:t>voor</a:t>
            </a:r>
            <a:r>
              <a:rPr lang="fr-BE" sz="2800">
                <a:solidFill>
                  <a:srgbClr val="544F98"/>
                </a:solidFill>
                <a:latin typeface="Aptos Display"/>
              </a:rPr>
              <a:t> </a:t>
            </a:r>
            <a:r>
              <a:rPr lang="fr-BE" sz="2800" err="1">
                <a:solidFill>
                  <a:srgbClr val="544F98"/>
                </a:solidFill>
                <a:latin typeface="Aptos Display"/>
              </a:rPr>
              <a:t>een</a:t>
            </a:r>
            <a:r>
              <a:rPr lang="fr-BE" sz="2800">
                <a:solidFill>
                  <a:srgbClr val="544F98"/>
                </a:solidFill>
                <a:latin typeface="Aptos Display"/>
              </a:rPr>
              <a:t> </a:t>
            </a:r>
            <a:r>
              <a:rPr lang="fr-BE" sz="2800" b="1" err="1">
                <a:solidFill>
                  <a:srgbClr val="544F98"/>
                </a:solidFill>
                <a:latin typeface="Aptos Display"/>
              </a:rPr>
              <a:t>jobstudent</a:t>
            </a:r>
            <a:r>
              <a:rPr lang="fr-BE" sz="2800">
                <a:solidFill>
                  <a:srgbClr val="544F98"/>
                </a:solidFill>
                <a:latin typeface="Aptos Display"/>
              </a:rPr>
              <a:t> </a:t>
            </a:r>
            <a:r>
              <a:rPr lang="fr-BE" sz="2800" err="1">
                <a:solidFill>
                  <a:srgbClr val="544F98"/>
                </a:solidFill>
                <a:latin typeface="Aptos Display"/>
              </a:rPr>
              <a:t>moet</a:t>
            </a:r>
            <a:r>
              <a:rPr lang="fr-BE" sz="2800">
                <a:solidFill>
                  <a:srgbClr val="544F98"/>
                </a:solidFill>
                <a:latin typeface="Aptos Display"/>
              </a:rPr>
              <a:t> er </a:t>
            </a:r>
            <a:r>
              <a:rPr lang="fr-BE" sz="2800" err="1">
                <a:solidFill>
                  <a:srgbClr val="544F98"/>
                </a:solidFill>
                <a:latin typeface="Aptos Display"/>
              </a:rPr>
              <a:t>een</a:t>
            </a:r>
            <a:r>
              <a:rPr lang="fr-BE" sz="2800">
                <a:solidFill>
                  <a:srgbClr val="544F98"/>
                </a:solidFill>
                <a:latin typeface="Aptos Display"/>
              </a:rPr>
              <a:t> </a:t>
            </a:r>
            <a:r>
              <a:rPr lang="fr-BE" sz="2800" b="1" err="1">
                <a:solidFill>
                  <a:srgbClr val="544F98"/>
                </a:solidFill>
                <a:latin typeface="Aptos Display"/>
              </a:rPr>
              <a:t>contract</a:t>
            </a:r>
            <a:r>
              <a:rPr lang="fr-BE" sz="2800">
                <a:solidFill>
                  <a:srgbClr val="544F98"/>
                </a:solidFill>
                <a:latin typeface="Aptos Display"/>
              </a:rPr>
              <a:t> </a:t>
            </a:r>
            <a:r>
              <a:rPr lang="fr-BE" sz="2800" err="1">
                <a:solidFill>
                  <a:srgbClr val="544F98"/>
                </a:solidFill>
                <a:latin typeface="Aptos Display"/>
              </a:rPr>
              <a:t>worden</a:t>
            </a:r>
            <a:r>
              <a:rPr lang="fr-BE" sz="2800">
                <a:solidFill>
                  <a:srgbClr val="544F98"/>
                </a:solidFill>
                <a:latin typeface="Aptos Display"/>
              </a:rPr>
              <a:t> </a:t>
            </a:r>
            <a:r>
              <a:rPr lang="fr-BE" sz="2800" err="1">
                <a:solidFill>
                  <a:srgbClr val="544F98"/>
                </a:solidFill>
                <a:latin typeface="Aptos Display"/>
              </a:rPr>
              <a:t>opgesteld</a:t>
            </a:r>
            <a:r>
              <a:rPr lang="fr-BE" sz="2800">
                <a:solidFill>
                  <a:srgbClr val="544F98"/>
                </a:solidFill>
                <a:latin typeface="Aptos Display"/>
              </a:rPr>
              <a:t>. </a:t>
            </a:r>
            <a:endParaRPr lang="en-US">
              <a:solidFill>
                <a:srgbClr val="000000"/>
              </a:solidFill>
              <a:latin typeface="Aptos Display"/>
            </a:endParaRPr>
          </a:p>
        </p:txBody>
      </p:sp>
      <p:pic>
        <p:nvPicPr>
          <p:cNvPr id="7" name="Image 17" descr="Coche avec un remplissage uni">
            <a:hlinkClick r:id="rId3" action="ppaction://hlinksldjump"/>
            <a:extLst>
              <a:ext uri="{FF2B5EF4-FFF2-40B4-BE49-F238E27FC236}">
                <a16:creationId xmlns:a16="http://schemas.microsoft.com/office/drawing/2014/main" id="{EFD27735-8375-0E54-07A4-DAFA6B24D83F}"/>
              </a:ext>
            </a:extLst>
          </p:cNvPr>
          <p:cNvPicPr>
            <a:picLocks noChangeAspect="1"/>
          </p:cNvPicPr>
          <p:nvPr/>
        </p:nvPicPr>
        <p:blipFill>
          <a:blip>
            <a:extLst>
              <a:ext uri="{96DAC541-7B7A-43D3-8B79-37D633B846F1}">
                <asvg:svgBlip xmlns:asvg="http://schemas.microsoft.com/office/drawing/2016/SVG/main" r:embed="rId5"/>
              </a:ext>
            </a:extLst>
          </a:blip>
          <a:srcRect/>
          <a:stretch/>
        </p:blipFill>
        <p:spPr>
          <a:xfrm>
            <a:off x="8896367" y="3055149"/>
            <a:ext cx="1004643" cy="1004643"/>
          </a:xfrm>
          <a:prstGeom prst="rect">
            <a:avLst/>
          </a:prstGeom>
        </p:spPr>
      </p:pic>
      <p:grpSp>
        <p:nvGrpSpPr>
          <p:cNvPr id="8" name="Groupe 7">
            <a:extLst>
              <a:ext uri="{FF2B5EF4-FFF2-40B4-BE49-F238E27FC236}">
                <a16:creationId xmlns:a16="http://schemas.microsoft.com/office/drawing/2014/main" id="{05F2C3A7-4836-7A17-7C92-75774A568510}"/>
              </a:ext>
            </a:extLst>
          </p:cNvPr>
          <p:cNvGrpSpPr/>
          <p:nvPr/>
        </p:nvGrpSpPr>
        <p:grpSpPr>
          <a:xfrm>
            <a:off x="8294374" y="4511950"/>
            <a:ext cx="2209784" cy="1226701"/>
            <a:chOff x="8615216" y="4351529"/>
            <a:chExt cx="2209784" cy="1226701"/>
          </a:xfrm>
        </p:grpSpPr>
        <p:sp>
          <p:nvSpPr>
            <p:cNvPr id="9" name="Rectangle : coins arrondis 8">
              <a:hlinkClick r:id="" action="ppaction://noaction"/>
              <a:extLst>
                <a:ext uri="{FF2B5EF4-FFF2-40B4-BE49-F238E27FC236}">
                  <a16:creationId xmlns:a16="http://schemas.microsoft.com/office/drawing/2014/main" id="{038BAE58-83B7-1F23-A459-846864BDCEF6}"/>
                </a:ext>
              </a:extLst>
            </p:cNvPr>
            <p:cNvSpPr/>
            <p:nvPr/>
          </p:nvSpPr>
          <p:spPr>
            <a:xfrm>
              <a:off x="8615216" y="4351529"/>
              <a:ext cx="2209784" cy="1226701"/>
            </a:xfrm>
            <a:prstGeom prst="round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pic>
          <p:nvPicPr>
            <p:cNvPr id="10" name="Graphique 9" descr="Fermer avec un remplissage uni">
              <a:hlinkClick r:id="rId6" action="ppaction://hlinksldjump"/>
              <a:extLst>
                <a:ext uri="{FF2B5EF4-FFF2-40B4-BE49-F238E27FC236}">
                  <a16:creationId xmlns:a16="http://schemas.microsoft.com/office/drawing/2014/main" id="{08BED101-96CD-39D0-99F0-8EF5814A0BA7}"/>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9256029" y="4500304"/>
              <a:ext cx="914400" cy="914400"/>
            </a:xfrm>
            <a:prstGeom prst="rect">
              <a:avLst/>
            </a:prstGeom>
          </p:spPr>
        </p:pic>
      </p:grpSp>
      <p:pic>
        <p:nvPicPr>
          <p:cNvPr id="2" name="Graphic 8" descr="Curseur avec un remplissage uni">
            <a:extLst>
              <a:ext uri="{FF2B5EF4-FFF2-40B4-BE49-F238E27FC236}">
                <a16:creationId xmlns:a16="http://schemas.microsoft.com/office/drawing/2014/main" id="{BBD20798-1EDE-3026-F7D6-8E0241977D94}"/>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rot="420000">
            <a:off x="10434552" y="5630704"/>
            <a:ext cx="497840" cy="528320"/>
          </a:xfrm>
          <a:prstGeom prst="rect">
            <a:avLst/>
          </a:prstGeom>
        </p:spPr>
      </p:pic>
      <p:pic>
        <p:nvPicPr>
          <p:cNvPr id="3" name="Graphic 2" descr="Curseur avec un remplissage uni">
            <a:extLst>
              <a:ext uri="{FF2B5EF4-FFF2-40B4-BE49-F238E27FC236}">
                <a16:creationId xmlns:a16="http://schemas.microsoft.com/office/drawing/2014/main" id="{C534482B-B6FD-3DDE-8A35-3241A7CB962F}"/>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rot="420000">
            <a:off x="10544405" y="3956309"/>
            <a:ext cx="497840" cy="528320"/>
          </a:xfrm>
          <a:prstGeom prst="rect">
            <a:avLst/>
          </a:prstGeom>
        </p:spPr>
      </p:pic>
      <p:pic>
        <p:nvPicPr>
          <p:cNvPr id="6" name="Picture 5">
            <a:extLst>
              <a:ext uri="{FF2B5EF4-FFF2-40B4-BE49-F238E27FC236}">
                <a16:creationId xmlns:a16="http://schemas.microsoft.com/office/drawing/2014/main" id="{2B6B9F0F-BEA3-B83F-F749-3D96170A5635}"/>
              </a:ext>
            </a:extLst>
          </p:cNvPr>
          <p:cNvPicPr>
            <a:picLocks noChangeAspect="1"/>
          </p:cNvPicPr>
          <p:nvPr/>
        </p:nvPicPr>
        <p:blipFill>
          <a:blip r:embed="rId9"/>
          <a:stretch>
            <a:fillRect/>
          </a:stretch>
        </p:blipFill>
        <p:spPr>
          <a:xfrm>
            <a:off x="11124108" y="6435457"/>
            <a:ext cx="923925" cy="266700"/>
          </a:xfrm>
          <a:prstGeom prst="rect">
            <a:avLst/>
          </a:prstGeom>
        </p:spPr>
      </p:pic>
    </p:spTree>
    <p:extLst>
      <p:ext uri="{BB962C8B-B14F-4D97-AF65-F5344CB8AC3E}">
        <p14:creationId xmlns:p14="http://schemas.microsoft.com/office/powerpoint/2010/main" val="93334302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show="0">
  <p:cSld>
    <p:bg>
      <p:bgPr>
        <a:solidFill>
          <a:srgbClr val="544F98"/>
        </a:solidFill>
        <a:effectLst/>
      </p:bgPr>
    </p:bg>
    <p:spTree>
      <p:nvGrpSpPr>
        <p:cNvPr id="1" name=""/>
        <p:cNvGrpSpPr/>
        <p:nvPr/>
      </p:nvGrpSpPr>
      <p:grpSpPr>
        <a:xfrm>
          <a:off x="0" y="0"/>
          <a:ext cx="0" cy="0"/>
          <a:chOff x="0" y="0"/>
          <a:chExt cx="0" cy="0"/>
        </a:xfrm>
      </p:grpSpPr>
      <p:pic>
        <p:nvPicPr>
          <p:cNvPr id="1026" name="Picture 2" descr="Well done Detailed Rounded Lineal color icon">
            <a:extLst>
              <a:ext uri="{FF2B5EF4-FFF2-40B4-BE49-F238E27FC236}">
                <a16:creationId xmlns:a16="http://schemas.microsoft.com/office/drawing/2014/main" id="{D8543B87-B3F7-AE7A-1EA8-784AD0DACA2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04082" y="1240314"/>
            <a:ext cx="4378362" cy="4378362"/>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a:extLst>
              <a:ext uri="{FF2B5EF4-FFF2-40B4-BE49-F238E27FC236}">
                <a16:creationId xmlns:a16="http://schemas.microsoft.com/office/drawing/2014/main" id="{88474A8B-542C-F047-B0FF-ECCAC0E7E636}"/>
              </a:ext>
            </a:extLst>
          </p:cNvPr>
          <p:cNvPicPr>
            <a:picLocks noChangeAspect="1"/>
          </p:cNvPicPr>
          <p:nvPr/>
        </p:nvPicPr>
        <p:blipFill>
          <a:blip r:embed="rId4"/>
          <a:stretch>
            <a:fillRect/>
          </a:stretch>
        </p:blipFill>
        <p:spPr>
          <a:xfrm>
            <a:off x="11124108" y="6435457"/>
            <a:ext cx="923925" cy="266700"/>
          </a:xfrm>
          <a:prstGeom prst="rect">
            <a:avLst/>
          </a:prstGeom>
        </p:spPr>
      </p:pic>
    </p:spTree>
    <p:extLst>
      <p:ext uri="{BB962C8B-B14F-4D97-AF65-F5344CB8AC3E}">
        <p14:creationId xmlns:p14="http://schemas.microsoft.com/office/powerpoint/2010/main" val="2369964660"/>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a:extLst>
            <a:ext uri="{FF2B5EF4-FFF2-40B4-BE49-F238E27FC236}">
              <a16:creationId xmlns:a16="http://schemas.microsoft.com/office/drawing/2014/main" id="{9A99FBAB-345C-979C-39AA-ADAC8AFB6682}"/>
            </a:ext>
          </a:extLst>
        </p:cNvPr>
        <p:cNvGrpSpPr/>
        <p:nvPr/>
      </p:nvGrpSpPr>
      <p:grpSpPr>
        <a:xfrm>
          <a:off x="0" y="0"/>
          <a:ext cx="0" cy="0"/>
          <a:chOff x="0" y="0"/>
          <a:chExt cx="0" cy="0"/>
        </a:xfrm>
      </p:grpSpPr>
      <p:cxnSp>
        <p:nvCxnSpPr>
          <p:cNvPr id="9" name="Connecteur droit avec flèche 8">
            <a:extLst>
              <a:ext uri="{FF2B5EF4-FFF2-40B4-BE49-F238E27FC236}">
                <a16:creationId xmlns:a16="http://schemas.microsoft.com/office/drawing/2014/main" id="{155AB696-C9A5-DF14-5187-55656DBA4061}"/>
              </a:ext>
            </a:extLst>
          </p:cNvPr>
          <p:cNvCxnSpPr>
            <a:cxnSpLocks/>
          </p:cNvCxnSpPr>
          <p:nvPr/>
        </p:nvCxnSpPr>
        <p:spPr>
          <a:xfrm>
            <a:off x="466344" y="4069080"/>
            <a:ext cx="11448288" cy="64008"/>
          </a:xfrm>
          <a:prstGeom prst="straightConnector1">
            <a:avLst/>
          </a:prstGeom>
          <a:ln w="63500">
            <a:solidFill>
              <a:srgbClr val="544F98"/>
            </a:solidFill>
            <a:tailEnd type="triangle" w="lg" len="lg"/>
          </a:ln>
        </p:spPr>
        <p:style>
          <a:lnRef idx="2">
            <a:schemeClr val="accent1"/>
          </a:lnRef>
          <a:fillRef idx="0">
            <a:schemeClr val="accent1"/>
          </a:fillRef>
          <a:effectRef idx="1">
            <a:schemeClr val="accent1"/>
          </a:effectRef>
          <a:fontRef idx="minor">
            <a:schemeClr val="tx1"/>
          </a:fontRef>
        </p:style>
      </p:cxnSp>
      <p:sp>
        <p:nvSpPr>
          <p:cNvPr id="14" name="Ellipse 13">
            <a:extLst>
              <a:ext uri="{FF2B5EF4-FFF2-40B4-BE49-F238E27FC236}">
                <a16:creationId xmlns:a16="http://schemas.microsoft.com/office/drawing/2014/main" id="{39C7C2FC-EB45-9CA9-4DAF-5E1BBC00453F}"/>
              </a:ext>
            </a:extLst>
          </p:cNvPr>
          <p:cNvSpPr/>
          <p:nvPr/>
        </p:nvSpPr>
        <p:spPr>
          <a:xfrm>
            <a:off x="457200" y="3950208"/>
            <a:ext cx="237744" cy="256032"/>
          </a:xfrm>
          <a:prstGeom prst="ellipse">
            <a:avLst/>
          </a:prstGeom>
          <a:solidFill>
            <a:schemeClr val="accent5">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15" name="Ellipse 14">
            <a:extLst>
              <a:ext uri="{FF2B5EF4-FFF2-40B4-BE49-F238E27FC236}">
                <a16:creationId xmlns:a16="http://schemas.microsoft.com/office/drawing/2014/main" id="{3B0E33A7-199D-AEA5-B19C-679267C0F69E}"/>
              </a:ext>
            </a:extLst>
          </p:cNvPr>
          <p:cNvSpPr/>
          <p:nvPr/>
        </p:nvSpPr>
        <p:spPr>
          <a:xfrm>
            <a:off x="2389699" y="3941064"/>
            <a:ext cx="237744" cy="256032"/>
          </a:xfrm>
          <a:prstGeom prst="ellipse">
            <a:avLst/>
          </a:prstGeom>
          <a:solidFill>
            <a:schemeClr val="accent5">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17" name="Ellipse 16">
            <a:extLst>
              <a:ext uri="{FF2B5EF4-FFF2-40B4-BE49-F238E27FC236}">
                <a16:creationId xmlns:a16="http://schemas.microsoft.com/office/drawing/2014/main" id="{34FF0965-D671-1C40-04DF-21E5CAF0B59A}"/>
              </a:ext>
            </a:extLst>
          </p:cNvPr>
          <p:cNvSpPr/>
          <p:nvPr/>
        </p:nvSpPr>
        <p:spPr>
          <a:xfrm>
            <a:off x="4250096" y="3973068"/>
            <a:ext cx="237744" cy="256032"/>
          </a:xfrm>
          <a:prstGeom prst="ellipse">
            <a:avLst/>
          </a:prstGeom>
          <a:solidFill>
            <a:schemeClr val="accent5">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18" name="Ellipse 17">
            <a:extLst>
              <a:ext uri="{FF2B5EF4-FFF2-40B4-BE49-F238E27FC236}">
                <a16:creationId xmlns:a16="http://schemas.microsoft.com/office/drawing/2014/main" id="{334CDBAA-AFFF-86C2-4BBE-C98018E64EDD}"/>
              </a:ext>
            </a:extLst>
          </p:cNvPr>
          <p:cNvSpPr/>
          <p:nvPr/>
        </p:nvSpPr>
        <p:spPr>
          <a:xfrm>
            <a:off x="6283792" y="4029456"/>
            <a:ext cx="237744" cy="256032"/>
          </a:xfrm>
          <a:prstGeom prst="ellipse">
            <a:avLst/>
          </a:prstGeom>
          <a:solidFill>
            <a:schemeClr val="accent5">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19" name="Ellipse 18">
            <a:extLst>
              <a:ext uri="{FF2B5EF4-FFF2-40B4-BE49-F238E27FC236}">
                <a16:creationId xmlns:a16="http://schemas.microsoft.com/office/drawing/2014/main" id="{AA54B3AA-658D-A896-1D25-B871EA750B96}"/>
              </a:ext>
            </a:extLst>
          </p:cNvPr>
          <p:cNvSpPr/>
          <p:nvPr/>
        </p:nvSpPr>
        <p:spPr>
          <a:xfrm>
            <a:off x="8315389" y="4029456"/>
            <a:ext cx="237744" cy="256032"/>
          </a:xfrm>
          <a:prstGeom prst="ellipse">
            <a:avLst/>
          </a:prstGeom>
          <a:solidFill>
            <a:srgbClr val="544F9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22" name="Ellipse 21">
            <a:extLst>
              <a:ext uri="{FF2B5EF4-FFF2-40B4-BE49-F238E27FC236}">
                <a16:creationId xmlns:a16="http://schemas.microsoft.com/office/drawing/2014/main" id="{A9583B7C-3B0A-4DA3-3442-5EC5B0243CA5}"/>
              </a:ext>
            </a:extLst>
          </p:cNvPr>
          <p:cNvSpPr/>
          <p:nvPr/>
        </p:nvSpPr>
        <p:spPr>
          <a:xfrm>
            <a:off x="10314432" y="4000500"/>
            <a:ext cx="237744" cy="256032"/>
          </a:xfrm>
          <a:prstGeom prst="ellipse">
            <a:avLst/>
          </a:prstGeom>
          <a:solidFill>
            <a:srgbClr val="544F9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pic>
        <p:nvPicPr>
          <p:cNvPr id="1026" name="Picture 2" descr="Teen - Free people icons">
            <a:extLst>
              <a:ext uri="{FF2B5EF4-FFF2-40B4-BE49-F238E27FC236}">
                <a16:creationId xmlns:a16="http://schemas.microsoft.com/office/drawing/2014/main" id="{6FFDAC06-9BC0-967B-6587-1CA617E2CE4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66013" y="2514527"/>
            <a:ext cx="1111045" cy="1111045"/>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Cleaning Illustrations - Free Download in SVG, PNG">
            <a:extLst>
              <a:ext uri="{FF2B5EF4-FFF2-40B4-BE49-F238E27FC236}">
                <a16:creationId xmlns:a16="http://schemas.microsoft.com/office/drawing/2014/main" id="{B0610298-A724-0D9B-FFB7-A6752C20F2D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608261" y="2060362"/>
            <a:ext cx="2515076" cy="1585132"/>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2" descr="Businessman, creative, idea icon - Download on Iconfinder">
            <a:extLst>
              <a:ext uri="{FF2B5EF4-FFF2-40B4-BE49-F238E27FC236}">
                <a16:creationId xmlns:a16="http://schemas.microsoft.com/office/drawing/2014/main" id="{4FF13BC8-140A-CA3A-2A9A-8340D58E33B1}"/>
              </a:ext>
            </a:extLst>
          </p:cNvPr>
          <p:cNvPicPr>
            <a:picLocks noChangeAspect="1" noChangeArrowheads="1"/>
          </p:cNvPicPr>
          <p:nvPr/>
        </p:nvPicPr>
        <p:blipFill>
          <a:blip r:embed="rId5">
            <a:duotone>
              <a:schemeClr val="accent1">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2158458" y="4503064"/>
            <a:ext cx="759297" cy="759297"/>
          </a:xfrm>
          <a:prstGeom prst="rect">
            <a:avLst/>
          </a:prstGeom>
          <a:noFill/>
          <a:extLst>
            <a:ext uri="{909E8E84-426E-40DD-AFC4-6F175D3DCCD1}">
              <a14:hiddenFill xmlns:a14="http://schemas.microsoft.com/office/drawing/2010/main">
                <a:solidFill>
                  <a:srgbClr val="FFFFFF"/>
                </a:solidFill>
              </a14:hiddenFill>
            </a:ext>
          </a:extLst>
        </p:spPr>
      </p:pic>
      <p:pic>
        <p:nvPicPr>
          <p:cNvPr id="3" name="Image 2">
            <a:extLst>
              <a:ext uri="{FF2B5EF4-FFF2-40B4-BE49-F238E27FC236}">
                <a16:creationId xmlns:a16="http://schemas.microsoft.com/office/drawing/2014/main" id="{A2515B46-DC99-AA08-EA9B-686B5AFA1DF0}"/>
              </a:ext>
            </a:extLst>
          </p:cNvPr>
          <p:cNvPicPr>
            <a:picLocks noChangeAspect="1"/>
          </p:cNvPicPr>
          <p:nvPr/>
        </p:nvPicPr>
        <p:blipFill>
          <a:blip r:embed="rId6">
            <a:duotone>
              <a:schemeClr val="accent1">
                <a:shade val="45000"/>
                <a:satMod val="135000"/>
              </a:schemeClr>
              <a:prstClr val="white"/>
            </a:duotone>
          </a:blip>
          <a:stretch>
            <a:fillRect/>
          </a:stretch>
        </p:blipFill>
        <p:spPr>
          <a:xfrm>
            <a:off x="6051849" y="4556674"/>
            <a:ext cx="701629" cy="701629"/>
          </a:xfrm>
          <a:prstGeom prst="rect">
            <a:avLst/>
          </a:prstGeom>
        </p:spPr>
      </p:pic>
      <p:pic>
        <p:nvPicPr>
          <p:cNvPr id="4" name="Picture 2" descr="Tout comprendre sur le contrat de travail">
            <a:extLst>
              <a:ext uri="{FF2B5EF4-FFF2-40B4-BE49-F238E27FC236}">
                <a16:creationId xmlns:a16="http://schemas.microsoft.com/office/drawing/2014/main" id="{2144A881-D888-489A-EC01-5D6F3841864B}"/>
              </a:ext>
            </a:extLst>
          </p:cNvPr>
          <p:cNvPicPr>
            <a:picLocks noChangeAspect="1" noChangeArrowheads="1"/>
          </p:cNvPicPr>
          <p:nvPr/>
        </p:nvPicPr>
        <p:blipFill>
          <a:blip r:embed="rId7">
            <a:duotone>
              <a:schemeClr val="accent1">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7667689" y="4508548"/>
            <a:ext cx="1295400" cy="863344"/>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16" descr="Free Store Front Clipart">
            <a:extLst>
              <a:ext uri="{FF2B5EF4-FFF2-40B4-BE49-F238E27FC236}">
                <a16:creationId xmlns:a16="http://schemas.microsoft.com/office/drawing/2014/main" id="{D58C1C43-CAD3-4EBF-11A7-C30F62EDD3D6}"/>
              </a:ext>
            </a:extLst>
          </p:cNvPr>
          <p:cNvPicPr>
            <a:picLocks noChangeAspect="1" noChangeArrowheads="1"/>
          </p:cNvPicPr>
          <p:nvPr/>
        </p:nvPicPr>
        <p:blipFill>
          <a:blip r:embed="rId8">
            <a:duotone>
              <a:schemeClr val="accent1">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3729913" y="4425857"/>
            <a:ext cx="1407725" cy="1028725"/>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id="{C4D0DCCB-6835-43C0-DEAE-C1FDF69FF885}"/>
              </a:ext>
            </a:extLst>
          </p:cNvPr>
          <p:cNvSpPr/>
          <p:nvPr/>
        </p:nvSpPr>
        <p:spPr>
          <a:xfrm>
            <a:off x="4057157" y="4429993"/>
            <a:ext cx="719859" cy="128472"/>
          </a:xfrm>
          <a:prstGeom prst="rect">
            <a:avLst/>
          </a:prstGeom>
          <a:solidFill>
            <a:srgbClr val="B5B5B5"/>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defPPr>
              <a:defRPr lang="fr-F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fr-BE" sz="900"/>
              <a:t>INTERIM</a:t>
            </a:r>
          </a:p>
        </p:txBody>
      </p:sp>
      <p:pic>
        <p:nvPicPr>
          <p:cNvPr id="8" name="Graphic 7" descr="Badge Tick1 contour">
            <a:extLst>
              <a:ext uri="{FF2B5EF4-FFF2-40B4-BE49-F238E27FC236}">
                <a16:creationId xmlns:a16="http://schemas.microsoft.com/office/drawing/2014/main" id="{CA1E7473-1B2D-C0D7-D8B8-A5AB84BFD416}"/>
              </a:ext>
            </a:extLst>
          </p:cNvPr>
          <p:cNvPicPr>
            <a:picLocks noChangeAspect="1"/>
          </p:cNvPicPr>
          <p:nvPr/>
        </p:nvPicPr>
        <p:blipFill>
          <a:blip>
            <a:extLst>
              <a:ext uri="{96DAC541-7B7A-43D3-8B79-37D633B846F1}">
                <asvg:svgBlip xmlns:asvg="http://schemas.microsoft.com/office/drawing/2016/SVG/main" r:embed="rId9"/>
              </a:ext>
            </a:extLst>
          </a:blip>
          <a:stretch>
            <a:fillRect/>
          </a:stretch>
        </p:blipFill>
        <p:spPr>
          <a:xfrm>
            <a:off x="264160" y="4337579"/>
            <a:ext cx="629920" cy="619760"/>
          </a:xfrm>
          <a:prstGeom prst="rect">
            <a:avLst/>
          </a:prstGeom>
        </p:spPr>
      </p:pic>
      <p:pic>
        <p:nvPicPr>
          <p:cNvPr id="11" name="Picture 10">
            <a:extLst>
              <a:ext uri="{FF2B5EF4-FFF2-40B4-BE49-F238E27FC236}">
                <a16:creationId xmlns:a16="http://schemas.microsoft.com/office/drawing/2014/main" id="{080921C2-7505-FA6D-8431-3165AF03A2C8}"/>
              </a:ext>
            </a:extLst>
          </p:cNvPr>
          <p:cNvPicPr>
            <a:picLocks noChangeAspect="1"/>
          </p:cNvPicPr>
          <p:nvPr/>
        </p:nvPicPr>
        <p:blipFill>
          <a:blip r:embed="rId10"/>
          <a:stretch>
            <a:fillRect/>
          </a:stretch>
        </p:blipFill>
        <p:spPr>
          <a:xfrm>
            <a:off x="11112952" y="6428014"/>
            <a:ext cx="928008" cy="272143"/>
          </a:xfrm>
          <a:prstGeom prst="rect">
            <a:avLst/>
          </a:prstGeom>
        </p:spPr>
      </p:pic>
    </p:spTree>
    <p:extLst>
      <p:ext uri="{BB962C8B-B14F-4D97-AF65-F5344CB8AC3E}">
        <p14:creationId xmlns:p14="http://schemas.microsoft.com/office/powerpoint/2010/main" val="37484703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21" presetClass="emph" presetSubtype="0" fill="hold" grpId="0" nodeType="withEffect">
                                  <p:stCondLst>
                                    <p:cond delay="0"/>
                                  </p:stCondLst>
                                  <p:childTnLst>
                                    <p:animClr clrSpc="hsl" dir="cw">
                                      <p:cBhvr override="childStyle">
                                        <p:cTn id="8" dur="500" fill="hold"/>
                                        <p:tgtEl>
                                          <p:spTgt spid="19"/>
                                        </p:tgtEl>
                                        <p:attrNameLst>
                                          <p:attrName>style.color</p:attrName>
                                        </p:attrNameLst>
                                      </p:cBhvr>
                                      <p:by>
                                        <p:hsl h="7200000" s="0" l="0"/>
                                      </p:by>
                                    </p:animClr>
                                    <p:animClr clrSpc="hsl" dir="cw">
                                      <p:cBhvr>
                                        <p:cTn id="9" dur="500" fill="hold"/>
                                        <p:tgtEl>
                                          <p:spTgt spid="19"/>
                                        </p:tgtEl>
                                        <p:attrNameLst>
                                          <p:attrName>fillcolor</p:attrName>
                                        </p:attrNameLst>
                                      </p:cBhvr>
                                      <p:by>
                                        <p:hsl h="7200000" s="0" l="0"/>
                                      </p:by>
                                    </p:animClr>
                                    <p:animClr clrSpc="hsl" dir="cw">
                                      <p:cBhvr>
                                        <p:cTn id="10" dur="500" fill="hold"/>
                                        <p:tgtEl>
                                          <p:spTgt spid="19"/>
                                        </p:tgtEl>
                                        <p:attrNameLst>
                                          <p:attrName>stroke.color</p:attrName>
                                        </p:attrNameLst>
                                      </p:cBhvr>
                                      <p:by>
                                        <p:hsl h="7200000" s="0" l="0"/>
                                      </p:by>
                                    </p:animClr>
                                    <p:set>
                                      <p:cBhvr>
                                        <p:cTn id="11" dur="500" fill="hold"/>
                                        <p:tgtEl>
                                          <p:spTgt spid="19"/>
                                        </p:tgtEl>
                                        <p:attrNameLst>
                                          <p:attrName>fill.type</p:attrName>
                                        </p:attrNameLst>
                                      </p:cBhvr>
                                      <p:to>
                                        <p:strVal val="solid"/>
                                      </p:to>
                                    </p:set>
                                  </p:childTnLst>
                                </p:cTn>
                              </p:par>
                            </p:childTnLst>
                          </p:cTn>
                        </p:par>
                        <p:par>
                          <p:cTn id="12" fill="hold">
                            <p:stCondLst>
                              <p:cond delay="500"/>
                            </p:stCondLst>
                            <p:childTnLst>
                              <p:par>
                                <p:cTn id="13" presetID="37" presetClass="path" presetSubtype="0" accel="50000" decel="50000" fill="hold" nodeType="afterEffect">
                                  <p:stCondLst>
                                    <p:cond delay="0"/>
                                  </p:stCondLst>
                                  <p:childTnLst>
                                    <p:animMotion origin="layout" path="M 4.16667E-6 4.81481E-6 L 0.03945 -0.06806 C 0.04765 -0.08334 0.05989 -0.09167 0.07291 -0.09167 C 0.08763 -0.09167 0.09934 -0.08334 0.10755 -0.06806 L 0.14713 4.81481E-6 " pathEditMode="relative" rAng="0" ptsTypes="AAAAA">
                                      <p:cBhvr>
                                        <p:cTn id="14" dur="2000" fill="hold"/>
                                        <p:tgtEl>
                                          <p:spTgt spid="1026"/>
                                        </p:tgtEl>
                                        <p:attrNameLst>
                                          <p:attrName>ppt_x</p:attrName>
                                          <p:attrName>ppt_y</p:attrName>
                                        </p:attrNameLst>
                                      </p:cBhvr>
                                      <p:rCtr x="7357" y="-4583"/>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Lst>
  </p:timing>
</p:sld>
</file>

<file path=ppt/slides/slide29.xml><?xml version="1.0" encoding="utf-8"?>
<p:sld xmlns:a="http://schemas.openxmlformats.org/drawingml/2006/main" xmlns:r="http://schemas.openxmlformats.org/officeDocument/2006/relationships" xmlns:p="http://schemas.openxmlformats.org/presentationml/2006/main" show="0">
  <p:cSld>
    <p:bg>
      <p:bgPr>
        <a:solidFill>
          <a:srgbClr val="544F98"/>
        </a:solidFill>
        <a:effectLst/>
      </p:bgPr>
    </p:bg>
    <p:spTree>
      <p:nvGrpSpPr>
        <p:cNvPr id="1" name="">
          <a:extLst>
            <a:ext uri="{FF2B5EF4-FFF2-40B4-BE49-F238E27FC236}">
              <a16:creationId xmlns:a16="http://schemas.microsoft.com/office/drawing/2014/main" id="{FD82401A-9B0F-DBA0-EAAC-3A5E914DECE6}"/>
            </a:ext>
          </a:extLst>
        </p:cNvPr>
        <p:cNvGrpSpPr/>
        <p:nvPr/>
      </p:nvGrpSpPr>
      <p:grpSpPr>
        <a:xfrm>
          <a:off x="0" y="0"/>
          <a:ext cx="0" cy="0"/>
          <a:chOff x="0" y="0"/>
          <a:chExt cx="0" cy="0"/>
        </a:xfrm>
      </p:grpSpPr>
      <p:sp>
        <p:nvSpPr>
          <p:cNvPr id="4" name="ZoneTexte 3">
            <a:extLst>
              <a:ext uri="{FF2B5EF4-FFF2-40B4-BE49-F238E27FC236}">
                <a16:creationId xmlns:a16="http://schemas.microsoft.com/office/drawing/2014/main" id="{0B7947C0-193A-7237-B4BA-182028182645}"/>
              </a:ext>
            </a:extLst>
          </p:cNvPr>
          <p:cNvSpPr txBox="1"/>
          <p:nvPr/>
        </p:nvSpPr>
        <p:spPr>
          <a:xfrm>
            <a:off x="1662310" y="4785413"/>
            <a:ext cx="8877443" cy="923330"/>
          </a:xfrm>
          <a:prstGeom prst="rect">
            <a:avLst/>
          </a:prstGeom>
          <a:noFill/>
        </p:spPr>
        <p:txBody>
          <a:bodyPr wrap="square" lIns="91440" tIns="45720" rIns="91440" bIns="45720" rtlCol="0" anchor="t">
            <a:spAutoFit/>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fr-BE" sz="5400" b="1">
                <a:solidFill>
                  <a:schemeClr val="bg1"/>
                </a:solidFill>
                <a:latin typeface="Aptos Display"/>
                <a:cs typeface="Arial"/>
              </a:rPr>
              <a:t>Niet </a:t>
            </a:r>
            <a:r>
              <a:rPr lang="fr-BE" sz="5400" b="1" err="1">
                <a:solidFill>
                  <a:schemeClr val="bg1"/>
                </a:solidFill>
                <a:latin typeface="Aptos Display"/>
                <a:cs typeface="Arial"/>
              </a:rPr>
              <a:t>juist</a:t>
            </a:r>
            <a:r>
              <a:rPr lang="fr-BE" sz="5400" b="1">
                <a:solidFill>
                  <a:schemeClr val="bg1"/>
                </a:solidFill>
                <a:latin typeface="Aptos Display"/>
                <a:cs typeface="Arial"/>
              </a:rPr>
              <a:t>… </a:t>
            </a:r>
            <a:r>
              <a:rPr lang="fr-BE" sz="5400" b="1" err="1">
                <a:solidFill>
                  <a:schemeClr val="bg1"/>
                </a:solidFill>
                <a:latin typeface="Aptos Display"/>
                <a:cs typeface="Arial"/>
              </a:rPr>
              <a:t>Probeer</a:t>
            </a:r>
            <a:r>
              <a:rPr lang="fr-BE" sz="5400" b="1">
                <a:solidFill>
                  <a:schemeClr val="bg1"/>
                </a:solidFill>
                <a:latin typeface="Aptos Display"/>
                <a:cs typeface="Arial"/>
              </a:rPr>
              <a:t> </a:t>
            </a:r>
            <a:r>
              <a:rPr lang="fr-BE" sz="5400" b="1" err="1">
                <a:solidFill>
                  <a:schemeClr val="bg1"/>
                </a:solidFill>
                <a:latin typeface="Aptos Display"/>
                <a:cs typeface="Arial"/>
              </a:rPr>
              <a:t>opnieuw</a:t>
            </a:r>
            <a:r>
              <a:rPr lang="fr-BE" sz="5400" b="1">
                <a:solidFill>
                  <a:schemeClr val="bg1"/>
                </a:solidFill>
                <a:latin typeface="Aptos Display"/>
                <a:cs typeface="Arial"/>
              </a:rPr>
              <a:t>!</a:t>
            </a:r>
            <a:endParaRPr lang="en-US" sz="5400">
              <a:solidFill>
                <a:schemeClr val="bg1"/>
              </a:solidFill>
            </a:endParaRPr>
          </a:p>
        </p:txBody>
      </p:sp>
      <p:pic>
        <p:nvPicPr>
          <p:cNvPr id="6" name="Graphic 1" descr="Actualiser avec un remplissage uni">
            <a:extLst>
              <a:ext uri="{FF2B5EF4-FFF2-40B4-BE49-F238E27FC236}">
                <a16:creationId xmlns:a16="http://schemas.microsoft.com/office/drawing/2014/main" id="{7E4F41A4-BDDA-32E8-09C0-ED22E6BB22A0}"/>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4603630" y="1419045"/>
            <a:ext cx="2984739" cy="2955984"/>
          </a:xfrm>
          <a:prstGeom prst="rect">
            <a:avLst/>
          </a:prstGeom>
        </p:spPr>
      </p:pic>
      <p:pic>
        <p:nvPicPr>
          <p:cNvPr id="3" name="Picture 2">
            <a:extLst>
              <a:ext uri="{FF2B5EF4-FFF2-40B4-BE49-F238E27FC236}">
                <a16:creationId xmlns:a16="http://schemas.microsoft.com/office/drawing/2014/main" id="{96B932BB-8949-0CAD-C122-B92E74C57B20}"/>
              </a:ext>
            </a:extLst>
          </p:cNvPr>
          <p:cNvPicPr>
            <a:picLocks noChangeAspect="1"/>
          </p:cNvPicPr>
          <p:nvPr/>
        </p:nvPicPr>
        <p:blipFill>
          <a:blip r:embed="rId3"/>
          <a:stretch>
            <a:fillRect/>
          </a:stretch>
        </p:blipFill>
        <p:spPr>
          <a:xfrm>
            <a:off x="11124108" y="6435457"/>
            <a:ext cx="923925" cy="266700"/>
          </a:xfrm>
          <a:prstGeom prst="rect">
            <a:avLst/>
          </a:prstGeom>
        </p:spPr>
      </p:pic>
    </p:spTree>
    <p:extLst>
      <p:ext uri="{BB962C8B-B14F-4D97-AF65-F5344CB8AC3E}">
        <p14:creationId xmlns:p14="http://schemas.microsoft.com/office/powerpoint/2010/main" val="2009786724"/>
      </p:ext>
    </p:extLst>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
      <p:transition spd="slow">
        <p:dissolv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544F98"/>
        </a:solidFill>
        <a:effectLst/>
      </p:bgPr>
    </p:bg>
    <p:spTree>
      <p:nvGrpSpPr>
        <p:cNvPr id="1" name="">
          <a:extLst>
            <a:ext uri="{FF2B5EF4-FFF2-40B4-BE49-F238E27FC236}">
              <a16:creationId xmlns:a16="http://schemas.microsoft.com/office/drawing/2014/main" id="{22F494E7-2685-A97B-C3B7-02419D83216A}"/>
            </a:ext>
          </a:extLst>
        </p:cNvPr>
        <p:cNvGrpSpPr/>
        <p:nvPr/>
      </p:nvGrpSpPr>
      <p:grpSpPr>
        <a:xfrm>
          <a:off x="0" y="0"/>
          <a:ext cx="0" cy="0"/>
          <a:chOff x="0" y="0"/>
          <a:chExt cx="0" cy="0"/>
        </a:xfrm>
      </p:grpSpPr>
      <p:sp>
        <p:nvSpPr>
          <p:cNvPr id="11" name="Bulle narrative : ronde 10">
            <a:extLst>
              <a:ext uri="{FF2B5EF4-FFF2-40B4-BE49-F238E27FC236}">
                <a16:creationId xmlns:a16="http://schemas.microsoft.com/office/drawing/2014/main" id="{537773C5-F000-A9E1-F10C-88CB10F4E806}"/>
              </a:ext>
            </a:extLst>
          </p:cNvPr>
          <p:cNvSpPr/>
          <p:nvPr/>
        </p:nvSpPr>
        <p:spPr>
          <a:xfrm>
            <a:off x="8308957" y="2469205"/>
            <a:ext cx="1945128" cy="1654685"/>
          </a:xfrm>
          <a:prstGeom prst="wedgeEllipseCallout">
            <a:avLst>
              <a:gd name="adj1" fmla="val -59817"/>
              <a:gd name="adj2" fmla="val 15256"/>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endParaRPr lang="fr-BE">
              <a:solidFill>
                <a:schemeClr val="tx1"/>
              </a:solidFill>
            </a:endParaRPr>
          </a:p>
          <a:p>
            <a:pPr algn="ctr"/>
            <a:endParaRPr lang="fr-BE">
              <a:solidFill>
                <a:schemeClr val="tx1"/>
              </a:solidFill>
            </a:endParaRPr>
          </a:p>
          <a:p>
            <a:pPr algn="ctr"/>
            <a:r>
              <a:rPr lang="fr-BE" b="1">
                <a:solidFill>
                  <a:srgbClr val="544F98"/>
                </a:solidFill>
              </a:rPr>
              <a:t>4 </a:t>
            </a:r>
            <a:r>
              <a:rPr lang="fr-BE" b="1" err="1">
                <a:solidFill>
                  <a:srgbClr val="544F98"/>
                </a:solidFill>
              </a:rPr>
              <a:t>maand</a:t>
            </a:r>
          </a:p>
        </p:txBody>
      </p:sp>
      <p:sp>
        <p:nvSpPr>
          <p:cNvPr id="12" name="Bulle narrative : ronde 11">
            <a:extLst>
              <a:ext uri="{FF2B5EF4-FFF2-40B4-BE49-F238E27FC236}">
                <a16:creationId xmlns:a16="http://schemas.microsoft.com/office/drawing/2014/main" id="{54B1F10B-B136-6BC5-A3C8-2FEA4810CBD3}"/>
              </a:ext>
            </a:extLst>
          </p:cNvPr>
          <p:cNvSpPr/>
          <p:nvPr/>
        </p:nvSpPr>
        <p:spPr>
          <a:xfrm>
            <a:off x="1890573" y="4077874"/>
            <a:ext cx="1824355" cy="1649686"/>
          </a:xfrm>
          <a:prstGeom prst="wedgeEllipseCallout">
            <a:avLst>
              <a:gd name="adj1" fmla="val 72066"/>
              <a:gd name="adj2" fmla="val -978"/>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endParaRPr lang="fr-BE"/>
          </a:p>
          <a:p>
            <a:pPr algn="ctr"/>
            <a:endParaRPr lang="fr-BE"/>
          </a:p>
          <a:p>
            <a:pPr algn="ctr"/>
            <a:r>
              <a:rPr lang="fr-BE" b="1">
                <a:solidFill>
                  <a:srgbClr val="544F98"/>
                </a:solidFill>
              </a:rPr>
              <a:t>Brussel</a:t>
            </a:r>
          </a:p>
        </p:txBody>
      </p:sp>
      <p:sp>
        <p:nvSpPr>
          <p:cNvPr id="10" name="Bulle narrative : ronde 9">
            <a:extLst>
              <a:ext uri="{FF2B5EF4-FFF2-40B4-BE49-F238E27FC236}">
                <a16:creationId xmlns:a16="http://schemas.microsoft.com/office/drawing/2014/main" id="{1BDB88C2-FDAA-35B3-DDB4-112D9A41BCBA}"/>
              </a:ext>
            </a:extLst>
          </p:cNvPr>
          <p:cNvSpPr/>
          <p:nvPr/>
        </p:nvSpPr>
        <p:spPr>
          <a:xfrm>
            <a:off x="3086278" y="600075"/>
            <a:ext cx="1937984" cy="1514475"/>
          </a:xfrm>
          <a:prstGeom prst="wedgeEllipseCallout">
            <a:avLst>
              <a:gd name="adj1" fmla="val 33231"/>
              <a:gd name="adj2" fmla="val 57469"/>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4" name="Bulle narrative : ronde 3">
            <a:extLst>
              <a:ext uri="{FF2B5EF4-FFF2-40B4-BE49-F238E27FC236}">
                <a16:creationId xmlns:a16="http://schemas.microsoft.com/office/drawing/2014/main" id="{A2DE8DA0-5261-9AC7-73C1-8574D6298360}"/>
              </a:ext>
            </a:extLst>
          </p:cNvPr>
          <p:cNvSpPr/>
          <p:nvPr/>
        </p:nvSpPr>
        <p:spPr>
          <a:xfrm>
            <a:off x="7601943" y="1077601"/>
            <a:ext cx="1804416" cy="1251396"/>
          </a:xfrm>
          <a:prstGeom prst="wedgeEllipseCallout">
            <a:avLst>
              <a:gd name="adj1" fmla="val -47413"/>
              <a:gd name="adj2" fmla="val 35038"/>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fr-BE" b="1">
                <a:solidFill>
                  <a:srgbClr val="544F98"/>
                </a:solidFill>
              </a:rPr>
              <a:t>16</a:t>
            </a:r>
          </a:p>
        </p:txBody>
      </p:sp>
      <p:sp>
        <p:nvSpPr>
          <p:cNvPr id="6" name="Bulle narrative : ronde 5">
            <a:extLst>
              <a:ext uri="{FF2B5EF4-FFF2-40B4-BE49-F238E27FC236}">
                <a16:creationId xmlns:a16="http://schemas.microsoft.com/office/drawing/2014/main" id="{17669B27-315C-5204-D25A-51BB058F8A6F}"/>
              </a:ext>
            </a:extLst>
          </p:cNvPr>
          <p:cNvSpPr/>
          <p:nvPr/>
        </p:nvSpPr>
        <p:spPr>
          <a:xfrm>
            <a:off x="5713612" y="557992"/>
            <a:ext cx="1457146" cy="1251396"/>
          </a:xfrm>
          <a:prstGeom prst="wedgeEllipseCallou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7" name="Bulle narrative : ronde 6">
            <a:extLst>
              <a:ext uri="{FF2B5EF4-FFF2-40B4-BE49-F238E27FC236}">
                <a16:creationId xmlns:a16="http://schemas.microsoft.com/office/drawing/2014/main" id="{BE72B8E1-8113-CED8-9BD2-39CDB64AE063}"/>
              </a:ext>
            </a:extLst>
          </p:cNvPr>
          <p:cNvSpPr/>
          <p:nvPr/>
        </p:nvSpPr>
        <p:spPr>
          <a:xfrm>
            <a:off x="1898998" y="2114550"/>
            <a:ext cx="1909231" cy="1514475"/>
          </a:xfrm>
          <a:prstGeom prst="wedgeEllipseCallout">
            <a:avLst>
              <a:gd name="adj1" fmla="val 47228"/>
              <a:gd name="adj2" fmla="val 40601"/>
            </a:avLst>
          </a:prstGeom>
          <a:solidFill>
            <a:schemeClr val="bg1"/>
          </a:solidFill>
          <a:ln>
            <a:noFill/>
          </a:ln>
          <a:scene3d>
            <a:camera prst="orthographicFront">
              <a:rot lat="300000" lon="20999996"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ar-AE" b="1">
                <a:solidFill>
                  <a:srgbClr val="544F98"/>
                </a:solidFill>
                <a:cs typeface="Arial"/>
              </a:rPr>
              <a:t>مرحباً</a:t>
            </a:r>
            <a:endParaRPr lang="fr-BE" b="1">
              <a:solidFill>
                <a:srgbClr val="544F98"/>
              </a:solidFill>
              <a:cs typeface="Arial"/>
            </a:endParaRPr>
          </a:p>
        </p:txBody>
      </p:sp>
      <p:pic>
        <p:nvPicPr>
          <p:cNvPr id="3076" name="Picture 4">
            <a:extLst>
              <a:ext uri="{FF2B5EF4-FFF2-40B4-BE49-F238E27FC236}">
                <a16:creationId xmlns:a16="http://schemas.microsoft.com/office/drawing/2014/main" id="{198174D9-AB22-38C8-BBDA-75C215C39CD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904174" y="2782101"/>
            <a:ext cx="760621" cy="645501"/>
          </a:xfrm>
          <a:prstGeom prst="rect">
            <a:avLst/>
          </a:prstGeom>
          <a:noFill/>
          <a:extLst>
            <a:ext uri="{909E8E84-426E-40DD-AFC4-6F175D3DCCD1}">
              <a14:hiddenFill xmlns:a14="http://schemas.microsoft.com/office/drawing/2010/main">
                <a:solidFill>
                  <a:srgbClr val="FFFFFF"/>
                </a:solidFill>
              </a14:hiddenFill>
            </a:ext>
          </a:extLst>
        </p:spPr>
      </p:pic>
      <p:pic>
        <p:nvPicPr>
          <p:cNvPr id="3078" name="Picture 6" descr="Accueil | Fedasil">
            <a:extLst>
              <a:ext uri="{FF2B5EF4-FFF2-40B4-BE49-F238E27FC236}">
                <a16:creationId xmlns:a16="http://schemas.microsoft.com/office/drawing/2014/main" id="{26AFD5F9-E93E-80C6-D069-A6776B0ABC5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191625" y="4433866"/>
            <a:ext cx="1122837" cy="490560"/>
          </a:xfrm>
          <a:prstGeom prst="rect">
            <a:avLst/>
          </a:prstGeom>
          <a:noFill/>
          <a:extLst>
            <a:ext uri="{909E8E84-426E-40DD-AFC4-6F175D3DCCD1}">
              <a14:hiddenFill xmlns:a14="http://schemas.microsoft.com/office/drawing/2010/main">
                <a:solidFill>
                  <a:srgbClr val="FFFFFF"/>
                </a:solidFill>
              </a14:hiddenFill>
            </a:ext>
          </a:extLst>
        </p:spPr>
      </p:pic>
      <p:sp>
        <p:nvSpPr>
          <p:cNvPr id="13" name="Phylactère : pensées 12">
            <a:extLst>
              <a:ext uri="{FF2B5EF4-FFF2-40B4-BE49-F238E27FC236}">
                <a16:creationId xmlns:a16="http://schemas.microsoft.com/office/drawing/2014/main" id="{3AA7B543-E859-9E07-6086-009A1CDE024D}"/>
              </a:ext>
            </a:extLst>
          </p:cNvPr>
          <p:cNvSpPr/>
          <p:nvPr/>
        </p:nvSpPr>
        <p:spPr>
          <a:xfrm>
            <a:off x="8130808" y="4634866"/>
            <a:ext cx="3360151" cy="2091053"/>
          </a:xfrm>
          <a:prstGeom prst="cloudCallout">
            <a:avLst>
              <a:gd name="adj1" fmla="val -53916"/>
              <a:gd name="adj2" fmla="val -6209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pic>
        <p:nvPicPr>
          <p:cNvPr id="2" name="Picture 2" descr="Teen - Free people icons">
            <a:extLst>
              <a:ext uri="{FF2B5EF4-FFF2-40B4-BE49-F238E27FC236}">
                <a16:creationId xmlns:a16="http://schemas.microsoft.com/office/drawing/2014/main" id="{ACBC9792-61BD-EE41-FC7D-6028D7C46802}"/>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893052" y="2779816"/>
            <a:ext cx="2395241" cy="2395241"/>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8" descr="Cleaning Illustrations - Free Download in SVG, PNG">
            <a:extLst>
              <a:ext uri="{FF2B5EF4-FFF2-40B4-BE49-F238E27FC236}">
                <a16:creationId xmlns:a16="http://schemas.microsoft.com/office/drawing/2014/main" id="{3FE7BFD6-7AB5-DA81-6B0F-8E72245E39AB}"/>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971142" y="4981200"/>
            <a:ext cx="1893342" cy="1193283"/>
          </a:xfrm>
          <a:prstGeom prst="rect">
            <a:avLst/>
          </a:prstGeom>
          <a:noFill/>
          <a:extLst>
            <a:ext uri="{909E8E84-426E-40DD-AFC4-6F175D3DCCD1}">
              <a14:hiddenFill xmlns:a14="http://schemas.microsoft.com/office/drawing/2010/main">
                <a:solidFill>
                  <a:srgbClr val="FFFFFF"/>
                </a:solidFill>
              </a14:hiddenFill>
            </a:ext>
          </a:extLst>
        </p:spPr>
      </p:pic>
      <p:pic>
        <p:nvPicPr>
          <p:cNvPr id="2050" name="Picture 2">
            <a:extLst>
              <a:ext uri="{FF2B5EF4-FFF2-40B4-BE49-F238E27FC236}">
                <a16:creationId xmlns:a16="http://schemas.microsoft.com/office/drawing/2014/main" id="{A33CAFB5-F0BF-BC07-99CC-5A45E7E8ED2B}"/>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559057" y="813189"/>
            <a:ext cx="1025136" cy="1025136"/>
          </a:xfrm>
          <a:prstGeom prst="rect">
            <a:avLst/>
          </a:prstGeom>
          <a:noFill/>
          <a:extLst>
            <a:ext uri="{909E8E84-426E-40DD-AFC4-6F175D3DCCD1}">
              <a14:hiddenFill xmlns:a14="http://schemas.microsoft.com/office/drawing/2010/main">
                <a:solidFill>
                  <a:srgbClr val="FFFFFF"/>
                </a:solidFill>
              </a14:hiddenFill>
            </a:ext>
          </a:extLst>
        </p:spPr>
      </p:pic>
      <p:pic>
        <p:nvPicPr>
          <p:cNvPr id="3" name="Graphic 2" descr="Homme avec enfant avec un remplissage uni">
            <a:extLst>
              <a:ext uri="{FF2B5EF4-FFF2-40B4-BE49-F238E27FC236}">
                <a16:creationId xmlns:a16="http://schemas.microsoft.com/office/drawing/2014/main" id="{5E611CB1-6B20-A19E-B3A7-D9A3B3DBE8E5}"/>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5966750" y="724382"/>
            <a:ext cx="914400" cy="914400"/>
          </a:xfrm>
          <a:prstGeom prst="rect">
            <a:avLst/>
          </a:prstGeom>
        </p:spPr>
      </p:pic>
      <p:pic>
        <p:nvPicPr>
          <p:cNvPr id="9" name="Picture 8">
            <a:extLst>
              <a:ext uri="{FF2B5EF4-FFF2-40B4-BE49-F238E27FC236}">
                <a16:creationId xmlns:a16="http://schemas.microsoft.com/office/drawing/2014/main" id="{AD89536E-7779-14E3-E39D-2F10D8FD0035}"/>
              </a:ext>
            </a:extLst>
          </p:cNvPr>
          <p:cNvPicPr>
            <a:picLocks noChangeAspect="1"/>
          </p:cNvPicPr>
          <p:nvPr/>
        </p:nvPicPr>
        <p:blipFill>
          <a:blip r:embed="rId9"/>
          <a:stretch>
            <a:fillRect/>
          </a:stretch>
        </p:blipFill>
        <p:spPr>
          <a:xfrm>
            <a:off x="11124108" y="6435457"/>
            <a:ext cx="923925" cy="266700"/>
          </a:xfrm>
          <a:prstGeom prst="rect">
            <a:avLst/>
          </a:prstGeom>
        </p:spPr>
      </p:pic>
    </p:spTree>
    <p:extLst>
      <p:ext uri="{BB962C8B-B14F-4D97-AF65-F5344CB8AC3E}">
        <p14:creationId xmlns:p14="http://schemas.microsoft.com/office/powerpoint/2010/main" val="7110679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07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2"/>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2050"/>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6"/>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4"/>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076"/>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11"/>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5"/>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animBg="1"/>
      <p:bldP spid="10" grpId="0" animBg="1"/>
      <p:bldP spid="4" grpId="0" animBg="1"/>
      <p:bldP spid="6" grpId="0" animBg="1"/>
      <p:bldP spid="7" grpId="0" animBg="1"/>
      <p:bldP spid="13"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544F98"/>
        </a:solidFill>
        <a:effectLst/>
      </p:bgPr>
    </p:bg>
    <p:spTree>
      <p:nvGrpSpPr>
        <p:cNvPr id="1" name=""/>
        <p:cNvGrpSpPr/>
        <p:nvPr/>
      </p:nvGrpSpPr>
      <p:grpSpPr>
        <a:xfrm>
          <a:off x="0" y="0"/>
          <a:ext cx="0" cy="0"/>
          <a:chOff x="0" y="0"/>
          <a:chExt cx="0" cy="0"/>
        </a:xfrm>
      </p:grpSpPr>
      <p:pic>
        <p:nvPicPr>
          <p:cNvPr id="2050" name="Picture 2" descr="Student Life Hacks: Little-Known Resources Every College Student Should ...">
            <a:extLst>
              <a:ext uri="{FF2B5EF4-FFF2-40B4-BE49-F238E27FC236}">
                <a16:creationId xmlns:a16="http://schemas.microsoft.com/office/drawing/2014/main" id="{B66CD635-9D4E-ACE0-90D8-57BAE5EAAC1C}"/>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20501" r="5698"/>
          <a:stretch>
            <a:fillRect/>
          </a:stretch>
        </p:blipFill>
        <p:spPr bwMode="auto">
          <a:xfrm>
            <a:off x="0" y="0"/>
            <a:ext cx="6480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 coins arrondis 1">
            <a:extLst>
              <a:ext uri="{FF2B5EF4-FFF2-40B4-BE49-F238E27FC236}">
                <a16:creationId xmlns:a16="http://schemas.microsoft.com/office/drawing/2014/main" id="{C08B6FFC-5392-1F4F-BE47-059B0A5AF062}"/>
              </a:ext>
            </a:extLst>
          </p:cNvPr>
          <p:cNvSpPr/>
          <p:nvPr/>
        </p:nvSpPr>
        <p:spPr>
          <a:xfrm>
            <a:off x="7141464" y="405384"/>
            <a:ext cx="4419600" cy="1386840"/>
          </a:xfrm>
          <a:prstGeom prst="round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fr-BE" sz="2800" b="1" err="1">
                <a:solidFill>
                  <a:srgbClr val="544F98"/>
                </a:solidFill>
                <a:latin typeface="Aptos Display"/>
              </a:rPr>
              <a:t>Hoeveel</a:t>
            </a:r>
            <a:r>
              <a:rPr lang="fr-BE" sz="2800" b="1">
                <a:solidFill>
                  <a:srgbClr val="544F98"/>
                </a:solidFill>
                <a:latin typeface="Aptos Display"/>
              </a:rPr>
              <a:t> </a:t>
            </a:r>
            <a:r>
              <a:rPr lang="fr-BE" sz="2800" b="1" err="1">
                <a:solidFill>
                  <a:srgbClr val="544F98"/>
                </a:solidFill>
                <a:latin typeface="Aptos Display"/>
              </a:rPr>
              <a:t>uur</a:t>
            </a:r>
            <a:r>
              <a:rPr lang="fr-BE" sz="2800" b="1">
                <a:solidFill>
                  <a:srgbClr val="544F98"/>
                </a:solidFill>
                <a:latin typeface="Aptos Display"/>
              </a:rPr>
              <a:t> per </a:t>
            </a:r>
            <a:r>
              <a:rPr lang="fr-BE" sz="2800" b="1" err="1">
                <a:solidFill>
                  <a:srgbClr val="544F98"/>
                </a:solidFill>
                <a:latin typeface="Aptos Display"/>
              </a:rPr>
              <a:t>jaar</a:t>
            </a:r>
            <a:r>
              <a:rPr lang="fr-BE" sz="2800" b="1">
                <a:solidFill>
                  <a:srgbClr val="544F98"/>
                </a:solidFill>
                <a:latin typeface="Aptos Display"/>
              </a:rPr>
              <a:t> </a:t>
            </a:r>
            <a:endParaRPr lang="en-US">
              <a:solidFill>
                <a:srgbClr val="544F98"/>
              </a:solidFill>
              <a:latin typeface="Aptos Display"/>
            </a:endParaRPr>
          </a:p>
          <a:p>
            <a:pPr algn="ctr"/>
            <a:r>
              <a:rPr lang="fr-BE" sz="2800" err="1">
                <a:solidFill>
                  <a:srgbClr val="544F98"/>
                </a:solidFill>
                <a:latin typeface="Aptos Display"/>
              </a:rPr>
              <a:t>mag</a:t>
            </a:r>
            <a:r>
              <a:rPr lang="fr-BE" sz="2800">
                <a:solidFill>
                  <a:srgbClr val="544F98"/>
                </a:solidFill>
                <a:latin typeface="Aptos Display"/>
              </a:rPr>
              <a:t> Mohammed </a:t>
            </a:r>
            <a:r>
              <a:rPr lang="fr-BE" sz="2800" err="1">
                <a:solidFill>
                  <a:srgbClr val="544F98"/>
                </a:solidFill>
                <a:latin typeface="Aptos Display"/>
              </a:rPr>
              <a:t>werken</a:t>
            </a:r>
            <a:r>
              <a:rPr lang="fr-BE" sz="2800">
                <a:solidFill>
                  <a:srgbClr val="544F98"/>
                </a:solidFill>
                <a:latin typeface="Aptos Display"/>
              </a:rPr>
              <a:t> ?</a:t>
            </a:r>
            <a:endParaRPr lang="en-US">
              <a:solidFill>
                <a:srgbClr val="544F98"/>
              </a:solidFill>
              <a:latin typeface="Aptos Display"/>
            </a:endParaRPr>
          </a:p>
        </p:txBody>
      </p:sp>
      <p:sp>
        <p:nvSpPr>
          <p:cNvPr id="5" name="Rectangle : coins arrondis 4">
            <a:hlinkClick r:id="rId4" action="ppaction://hlinksldjump"/>
            <a:extLst>
              <a:ext uri="{FF2B5EF4-FFF2-40B4-BE49-F238E27FC236}">
                <a16:creationId xmlns:a16="http://schemas.microsoft.com/office/drawing/2014/main" id="{F6F0DB6D-2CC7-F237-4684-A00B5DB4C678}"/>
              </a:ext>
            </a:extLst>
          </p:cNvPr>
          <p:cNvSpPr/>
          <p:nvPr/>
        </p:nvSpPr>
        <p:spPr>
          <a:xfrm>
            <a:off x="7868492" y="2705581"/>
            <a:ext cx="2706624" cy="804672"/>
          </a:xfrm>
          <a:prstGeom prst="round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fr-BE" b="1">
                <a:solidFill>
                  <a:srgbClr val="544F98"/>
                </a:solidFill>
              </a:rPr>
              <a:t>150</a:t>
            </a:r>
          </a:p>
        </p:txBody>
      </p:sp>
      <p:sp>
        <p:nvSpPr>
          <p:cNvPr id="6" name="Rectangle : coins arrondis 5">
            <a:hlinkClick r:id="rId5" action="ppaction://hlinksldjump"/>
            <a:extLst>
              <a:ext uri="{FF2B5EF4-FFF2-40B4-BE49-F238E27FC236}">
                <a16:creationId xmlns:a16="http://schemas.microsoft.com/office/drawing/2014/main" id="{0C637097-1C5F-F204-66FC-B90D02C263A9}"/>
              </a:ext>
            </a:extLst>
          </p:cNvPr>
          <p:cNvSpPr/>
          <p:nvPr/>
        </p:nvSpPr>
        <p:spPr>
          <a:xfrm>
            <a:off x="7868492" y="3808958"/>
            <a:ext cx="2706624" cy="804672"/>
          </a:xfrm>
          <a:prstGeom prst="round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fr-BE" b="1">
                <a:solidFill>
                  <a:srgbClr val="544F98"/>
                </a:solidFill>
              </a:rPr>
              <a:t>650</a:t>
            </a:r>
          </a:p>
        </p:txBody>
      </p:sp>
      <p:sp>
        <p:nvSpPr>
          <p:cNvPr id="7" name="Rectangle : coins arrondis 6">
            <a:hlinkClick r:id="rId4" action="ppaction://hlinksldjump"/>
            <a:extLst>
              <a:ext uri="{FF2B5EF4-FFF2-40B4-BE49-F238E27FC236}">
                <a16:creationId xmlns:a16="http://schemas.microsoft.com/office/drawing/2014/main" id="{11C5A66C-A1DA-8390-E876-ECC235EBCF05}"/>
              </a:ext>
            </a:extLst>
          </p:cNvPr>
          <p:cNvSpPr/>
          <p:nvPr/>
        </p:nvSpPr>
        <p:spPr>
          <a:xfrm>
            <a:off x="7868492" y="4912335"/>
            <a:ext cx="2706624" cy="804672"/>
          </a:xfrm>
          <a:prstGeom prst="round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fr-BE" b="1">
                <a:solidFill>
                  <a:srgbClr val="544F98"/>
                </a:solidFill>
              </a:rPr>
              <a:t>800</a:t>
            </a:r>
          </a:p>
        </p:txBody>
      </p:sp>
      <p:pic>
        <p:nvPicPr>
          <p:cNvPr id="4" name="Graphic 9" descr="Curseur avec un remplissage uni">
            <a:extLst>
              <a:ext uri="{FF2B5EF4-FFF2-40B4-BE49-F238E27FC236}">
                <a16:creationId xmlns:a16="http://schemas.microsoft.com/office/drawing/2014/main" id="{E9B29535-992C-6B1F-33A1-CA5734875464}"/>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10573711" y="3226764"/>
            <a:ext cx="563480" cy="583532"/>
          </a:xfrm>
          <a:prstGeom prst="rect">
            <a:avLst/>
          </a:prstGeom>
        </p:spPr>
      </p:pic>
      <p:pic>
        <p:nvPicPr>
          <p:cNvPr id="10" name="Graphic 9" descr="Curseur avec un remplissage uni">
            <a:extLst>
              <a:ext uri="{FF2B5EF4-FFF2-40B4-BE49-F238E27FC236}">
                <a16:creationId xmlns:a16="http://schemas.microsoft.com/office/drawing/2014/main" id="{6C3124D1-36D4-D025-89DC-3A5ACA35BD76}"/>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10573711" y="4329658"/>
            <a:ext cx="563480" cy="583532"/>
          </a:xfrm>
          <a:prstGeom prst="rect">
            <a:avLst/>
          </a:prstGeom>
        </p:spPr>
      </p:pic>
      <p:pic>
        <p:nvPicPr>
          <p:cNvPr id="11" name="Graphic 10" descr="Curseur avec un remplissage uni">
            <a:extLst>
              <a:ext uri="{FF2B5EF4-FFF2-40B4-BE49-F238E27FC236}">
                <a16:creationId xmlns:a16="http://schemas.microsoft.com/office/drawing/2014/main" id="{1987F063-BE03-9E6B-E86E-B37234458B8F}"/>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10573711" y="5492710"/>
            <a:ext cx="563480" cy="583532"/>
          </a:xfrm>
          <a:prstGeom prst="rect">
            <a:avLst/>
          </a:prstGeom>
        </p:spPr>
      </p:pic>
      <p:pic>
        <p:nvPicPr>
          <p:cNvPr id="8" name="Picture 7">
            <a:extLst>
              <a:ext uri="{FF2B5EF4-FFF2-40B4-BE49-F238E27FC236}">
                <a16:creationId xmlns:a16="http://schemas.microsoft.com/office/drawing/2014/main" id="{6FBCBDA8-49E7-7481-98A3-E5FC3CB1E4DA}"/>
              </a:ext>
            </a:extLst>
          </p:cNvPr>
          <p:cNvPicPr>
            <a:picLocks noChangeAspect="1"/>
          </p:cNvPicPr>
          <p:nvPr/>
        </p:nvPicPr>
        <p:blipFill>
          <a:blip r:embed="rId7"/>
          <a:stretch>
            <a:fillRect/>
          </a:stretch>
        </p:blipFill>
        <p:spPr>
          <a:xfrm>
            <a:off x="11124108" y="6435457"/>
            <a:ext cx="923925" cy="266700"/>
          </a:xfrm>
          <a:prstGeom prst="rect">
            <a:avLst/>
          </a:prstGeom>
        </p:spPr>
      </p:pic>
    </p:spTree>
    <p:extLst>
      <p:ext uri="{BB962C8B-B14F-4D97-AF65-F5344CB8AC3E}">
        <p14:creationId xmlns:p14="http://schemas.microsoft.com/office/powerpoint/2010/main" val="349327631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show="0">
  <p:cSld>
    <p:bg>
      <p:bgPr>
        <a:solidFill>
          <a:srgbClr val="544F98"/>
        </a:solidFill>
        <a:effectLst/>
      </p:bgPr>
    </p:bg>
    <p:spTree>
      <p:nvGrpSpPr>
        <p:cNvPr id="1" name="">
          <a:extLst>
            <a:ext uri="{FF2B5EF4-FFF2-40B4-BE49-F238E27FC236}">
              <a16:creationId xmlns:a16="http://schemas.microsoft.com/office/drawing/2014/main" id="{534ED2C8-D19F-86B1-C767-1DAB3442542B}"/>
            </a:ext>
          </a:extLst>
        </p:cNvPr>
        <p:cNvGrpSpPr/>
        <p:nvPr/>
      </p:nvGrpSpPr>
      <p:grpSpPr>
        <a:xfrm>
          <a:off x="0" y="0"/>
          <a:ext cx="0" cy="0"/>
          <a:chOff x="0" y="0"/>
          <a:chExt cx="0" cy="0"/>
        </a:xfrm>
      </p:grpSpPr>
      <p:pic>
        <p:nvPicPr>
          <p:cNvPr id="2" name="Picture 2" descr="Well done Detailed Rounded Lineal color icon">
            <a:extLst>
              <a:ext uri="{FF2B5EF4-FFF2-40B4-BE49-F238E27FC236}">
                <a16:creationId xmlns:a16="http://schemas.microsoft.com/office/drawing/2014/main" id="{A7FE1614-E415-26D1-0086-13FD4752EA7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04082" y="1240314"/>
            <a:ext cx="4378362" cy="4378362"/>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a:extLst>
              <a:ext uri="{FF2B5EF4-FFF2-40B4-BE49-F238E27FC236}">
                <a16:creationId xmlns:a16="http://schemas.microsoft.com/office/drawing/2014/main" id="{40B0C3C8-E606-F6E9-AA6E-BBD9D015C153}"/>
              </a:ext>
            </a:extLst>
          </p:cNvPr>
          <p:cNvPicPr>
            <a:picLocks noChangeAspect="1"/>
          </p:cNvPicPr>
          <p:nvPr/>
        </p:nvPicPr>
        <p:blipFill>
          <a:blip r:embed="rId4"/>
          <a:stretch>
            <a:fillRect/>
          </a:stretch>
        </p:blipFill>
        <p:spPr>
          <a:xfrm>
            <a:off x="11124108" y="6435457"/>
            <a:ext cx="923925" cy="266700"/>
          </a:xfrm>
          <a:prstGeom prst="rect">
            <a:avLst/>
          </a:prstGeom>
        </p:spPr>
      </p:pic>
    </p:spTree>
    <p:extLst>
      <p:ext uri="{BB962C8B-B14F-4D97-AF65-F5344CB8AC3E}">
        <p14:creationId xmlns:p14="http://schemas.microsoft.com/office/powerpoint/2010/main" val="213683096"/>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 4">
            <a:extLst>
              <a:ext uri="{FF2B5EF4-FFF2-40B4-BE49-F238E27FC236}">
                <a16:creationId xmlns:a16="http://schemas.microsoft.com/office/drawing/2014/main" id="{EA935979-9CE8-7F2E-0B7B-63B146AC0A5F}"/>
              </a:ext>
            </a:extLst>
          </p:cNvPr>
          <p:cNvPicPr>
            <a:picLocks noChangeAspect="1"/>
          </p:cNvPicPr>
          <p:nvPr/>
        </p:nvPicPr>
        <p:blipFill>
          <a:blip r:embed="rId3"/>
          <a:stretch>
            <a:fillRect/>
          </a:stretch>
        </p:blipFill>
        <p:spPr>
          <a:xfrm>
            <a:off x="362782" y="700741"/>
            <a:ext cx="11466436" cy="5456518"/>
          </a:xfrm>
          <a:prstGeom prst="rect">
            <a:avLst/>
          </a:prstGeom>
        </p:spPr>
      </p:pic>
      <p:pic>
        <p:nvPicPr>
          <p:cNvPr id="3" name="Image 2">
            <a:extLst>
              <a:ext uri="{FF2B5EF4-FFF2-40B4-BE49-F238E27FC236}">
                <a16:creationId xmlns:a16="http://schemas.microsoft.com/office/drawing/2014/main" id="{B65CA8C6-A3ED-186F-C089-ABBCB6A45F12}"/>
              </a:ext>
            </a:extLst>
          </p:cNvPr>
          <p:cNvPicPr>
            <a:picLocks noChangeAspect="1"/>
          </p:cNvPicPr>
          <p:nvPr/>
        </p:nvPicPr>
        <p:blipFill>
          <a:blip r:embed="rId4"/>
          <a:stretch>
            <a:fillRect/>
          </a:stretch>
        </p:blipFill>
        <p:spPr>
          <a:xfrm>
            <a:off x="8940800" y="1231900"/>
            <a:ext cx="2197100" cy="2197100"/>
          </a:xfrm>
          <a:prstGeom prst="rect">
            <a:avLst/>
          </a:prstGeom>
        </p:spPr>
      </p:pic>
      <p:pic>
        <p:nvPicPr>
          <p:cNvPr id="4" name="Picture 3">
            <a:extLst>
              <a:ext uri="{FF2B5EF4-FFF2-40B4-BE49-F238E27FC236}">
                <a16:creationId xmlns:a16="http://schemas.microsoft.com/office/drawing/2014/main" id="{6ADCCD55-4A69-B98B-C46F-5BDAF67A4865}"/>
              </a:ext>
            </a:extLst>
          </p:cNvPr>
          <p:cNvPicPr>
            <a:picLocks noChangeAspect="1"/>
          </p:cNvPicPr>
          <p:nvPr/>
        </p:nvPicPr>
        <p:blipFill>
          <a:blip r:embed="rId5"/>
          <a:stretch>
            <a:fillRect/>
          </a:stretch>
        </p:blipFill>
        <p:spPr>
          <a:xfrm>
            <a:off x="11112952" y="6428014"/>
            <a:ext cx="928008" cy="272143"/>
          </a:xfrm>
          <a:prstGeom prst="rect">
            <a:avLst/>
          </a:prstGeom>
        </p:spPr>
      </p:pic>
    </p:spTree>
    <p:extLst>
      <p:ext uri="{BB962C8B-B14F-4D97-AF65-F5344CB8AC3E}">
        <p14:creationId xmlns:p14="http://schemas.microsoft.com/office/powerpoint/2010/main" val="250907173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F121E14A-9B84-8B85-0A6A-C477162AC080}"/>
            </a:ext>
          </a:extLst>
        </p:cNvPr>
        <p:cNvGrpSpPr/>
        <p:nvPr/>
      </p:nvGrpSpPr>
      <p:grpSpPr>
        <a:xfrm>
          <a:off x="0" y="0"/>
          <a:ext cx="0" cy="0"/>
          <a:chOff x="0" y="0"/>
          <a:chExt cx="0" cy="0"/>
        </a:xfrm>
      </p:grpSpPr>
      <p:cxnSp>
        <p:nvCxnSpPr>
          <p:cNvPr id="9" name="Connecteur droit avec flèche 8">
            <a:extLst>
              <a:ext uri="{FF2B5EF4-FFF2-40B4-BE49-F238E27FC236}">
                <a16:creationId xmlns:a16="http://schemas.microsoft.com/office/drawing/2014/main" id="{E8BB3FC0-4547-BC10-070F-6599519E3FBC}"/>
              </a:ext>
            </a:extLst>
          </p:cNvPr>
          <p:cNvCxnSpPr>
            <a:cxnSpLocks/>
          </p:cNvCxnSpPr>
          <p:nvPr/>
        </p:nvCxnSpPr>
        <p:spPr>
          <a:xfrm>
            <a:off x="466344" y="4069080"/>
            <a:ext cx="11448288" cy="64008"/>
          </a:xfrm>
          <a:prstGeom prst="straightConnector1">
            <a:avLst/>
          </a:prstGeom>
          <a:ln w="63500">
            <a:solidFill>
              <a:srgbClr val="544F98"/>
            </a:solidFill>
            <a:tailEnd type="triangle" w="lg" len="lg"/>
          </a:ln>
        </p:spPr>
        <p:style>
          <a:lnRef idx="2">
            <a:schemeClr val="accent1"/>
          </a:lnRef>
          <a:fillRef idx="0">
            <a:schemeClr val="accent1"/>
          </a:fillRef>
          <a:effectRef idx="1">
            <a:schemeClr val="accent1"/>
          </a:effectRef>
          <a:fontRef idx="minor">
            <a:schemeClr val="tx1"/>
          </a:fontRef>
        </p:style>
      </p:cxnSp>
      <p:sp>
        <p:nvSpPr>
          <p:cNvPr id="14" name="Ellipse 13">
            <a:extLst>
              <a:ext uri="{FF2B5EF4-FFF2-40B4-BE49-F238E27FC236}">
                <a16:creationId xmlns:a16="http://schemas.microsoft.com/office/drawing/2014/main" id="{ACC212E0-ED18-B9ED-A361-F8E098E98AAD}"/>
              </a:ext>
            </a:extLst>
          </p:cNvPr>
          <p:cNvSpPr/>
          <p:nvPr/>
        </p:nvSpPr>
        <p:spPr>
          <a:xfrm>
            <a:off x="457200" y="3950208"/>
            <a:ext cx="237744" cy="256032"/>
          </a:xfrm>
          <a:prstGeom prst="ellipse">
            <a:avLst/>
          </a:prstGeom>
          <a:solidFill>
            <a:schemeClr val="accent5">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15" name="Ellipse 14">
            <a:extLst>
              <a:ext uri="{FF2B5EF4-FFF2-40B4-BE49-F238E27FC236}">
                <a16:creationId xmlns:a16="http://schemas.microsoft.com/office/drawing/2014/main" id="{4249B433-37F0-58A5-7F6E-81A91712726C}"/>
              </a:ext>
            </a:extLst>
          </p:cNvPr>
          <p:cNvSpPr/>
          <p:nvPr/>
        </p:nvSpPr>
        <p:spPr>
          <a:xfrm>
            <a:off x="2154857" y="3973068"/>
            <a:ext cx="237744" cy="256032"/>
          </a:xfrm>
          <a:prstGeom prst="ellipse">
            <a:avLst/>
          </a:prstGeom>
          <a:solidFill>
            <a:schemeClr val="accent5">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17" name="Ellipse 16">
            <a:extLst>
              <a:ext uri="{FF2B5EF4-FFF2-40B4-BE49-F238E27FC236}">
                <a16:creationId xmlns:a16="http://schemas.microsoft.com/office/drawing/2014/main" id="{2D25FA63-14D6-06F4-53F4-C1FA6860115C}"/>
              </a:ext>
            </a:extLst>
          </p:cNvPr>
          <p:cNvSpPr/>
          <p:nvPr/>
        </p:nvSpPr>
        <p:spPr>
          <a:xfrm>
            <a:off x="4160599" y="3973068"/>
            <a:ext cx="237744" cy="256032"/>
          </a:xfrm>
          <a:prstGeom prst="ellipse">
            <a:avLst/>
          </a:prstGeom>
          <a:solidFill>
            <a:schemeClr val="accent5">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18" name="Ellipse 17">
            <a:extLst>
              <a:ext uri="{FF2B5EF4-FFF2-40B4-BE49-F238E27FC236}">
                <a16:creationId xmlns:a16="http://schemas.microsoft.com/office/drawing/2014/main" id="{A42DAD21-80B9-D36B-9F54-EE35FF7EC393}"/>
              </a:ext>
            </a:extLst>
          </p:cNvPr>
          <p:cNvSpPr/>
          <p:nvPr/>
        </p:nvSpPr>
        <p:spPr>
          <a:xfrm>
            <a:off x="6096000" y="3973068"/>
            <a:ext cx="237744" cy="256032"/>
          </a:xfrm>
          <a:prstGeom prst="ellipse">
            <a:avLst/>
          </a:prstGeom>
          <a:solidFill>
            <a:schemeClr val="accent5">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19" name="Ellipse 18">
            <a:extLst>
              <a:ext uri="{FF2B5EF4-FFF2-40B4-BE49-F238E27FC236}">
                <a16:creationId xmlns:a16="http://schemas.microsoft.com/office/drawing/2014/main" id="{4292F2F0-E5B9-D573-7B84-88910FF342F2}"/>
              </a:ext>
            </a:extLst>
          </p:cNvPr>
          <p:cNvSpPr/>
          <p:nvPr/>
        </p:nvSpPr>
        <p:spPr>
          <a:xfrm>
            <a:off x="8145884" y="4000500"/>
            <a:ext cx="237744" cy="256032"/>
          </a:xfrm>
          <a:prstGeom prst="ellipse">
            <a:avLst/>
          </a:prstGeom>
          <a:solidFill>
            <a:schemeClr val="accent5">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22" name="Ellipse 21">
            <a:extLst>
              <a:ext uri="{FF2B5EF4-FFF2-40B4-BE49-F238E27FC236}">
                <a16:creationId xmlns:a16="http://schemas.microsoft.com/office/drawing/2014/main" id="{6599AB8D-AAB6-6012-3E2E-CB7416355456}"/>
              </a:ext>
            </a:extLst>
          </p:cNvPr>
          <p:cNvSpPr/>
          <p:nvPr/>
        </p:nvSpPr>
        <p:spPr>
          <a:xfrm>
            <a:off x="9970822" y="4029456"/>
            <a:ext cx="237744" cy="256032"/>
          </a:xfrm>
          <a:prstGeom prst="ellipse">
            <a:avLst/>
          </a:prstGeom>
          <a:solidFill>
            <a:srgbClr val="544F9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pic>
        <p:nvPicPr>
          <p:cNvPr id="1026" name="Picture 2" descr="Teen - Free people icons">
            <a:extLst>
              <a:ext uri="{FF2B5EF4-FFF2-40B4-BE49-F238E27FC236}">
                <a16:creationId xmlns:a16="http://schemas.microsoft.com/office/drawing/2014/main" id="{423DAE51-E3B9-DFF6-59C4-08F0D366777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9421" y="2588059"/>
            <a:ext cx="1111045" cy="1111045"/>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Cleaning Illustrations - Free Download in SVG, PNG">
            <a:extLst>
              <a:ext uri="{FF2B5EF4-FFF2-40B4-BE49-F238E27FC236}">
                <a16:creationId xmlns:a16="http://schemas.microsoft.com/office/drawing/2014/main" id="{61185F9F-B2C7-5A81-2926-6230B27B784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608261" y="2060362"/>
            <a:ext cx="2515076" cy="1585132"/>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2" descr="Businessman, creative, idea icon - Download on Iconfinder">
            <a:extLst>
              <a:ext uri="{FF2B5EF4-FFF2-40B4-BE49-F238E27FC236}">
                <a16:creationId xmlns:a16="http://schemas.microsoft.com/office/drawing/2014/main" id="{CCF515CA-2562-4D18-102A-482CD902839E}"/>
              </a:ext>
            </a:extLst>
          </p:cNvPr>
          <p:cNvPicPr>
            <a:picLocks noChangeAspect="1" noChangeArrowheads="1"/>
          </p:cNvPicPr>
          <p:nvPr/>
        </p:nvPicPr>
        <p:blipFill>
          <a:blip r:embed="rId5">
            <a:duotone>
              <a:schemeClr val="accent1">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841529" y="4356984"/>
            <a:ext cx="759297" cy="759297"/>
          </a:xfrm>
          <a:prstGeom prst="rect">
            <a:avLst/>
          </a:prstGeom>
          <a:noFill/>
          <a:extLst>
            <a:ext uri="{909E8E84-426E-40DD-AFC4-6F175D3DCCD1}">
              <a14:hiddenFill xmlns:a14="http://schemas.microsoft.com/office/drawing/2010/main">
                <a:solidFill>
                  <a:srgbClr val="FFFFFF"/>
                </a:solidFill>
              </a14:hiddenFill>
            </a:ext>
          </a:extLst>
        </p:spPr>
      </p:pic>
      <p:pic>
        <p:nvPicPr>
          <p:cNvPr id="3" name="Image 2">
            <a:extLst>
              <a:ext uri="{FF2B5EF4-FFF2-40B4-BE49-F238E27FC236}">
                <a16:creationId xmlns:a16="http://schemas.microsoft.com/office/drawing/2014/main" id="{4C21DD8D-5E99-1E4D-4E1F-CBF06285FA89}"/>
              </a:ext>
            </a:extLst>
          </p:cNvPr>
          <p:cNvPicPr>
            <a:picLocks noChangeAspect="1"/>
          </p:cNvPicPr>
          <p:nvPr/>
        </p:nvPicPr>
        <p:blipFill>
          <a:blip r:embed="rId6">
            <a:duotone>
              <a:schemeClr val="accent1">
                <a:shade val="45000"/>
                <a:satMod val="135000"/>
              </a:schemeClr>
              <a:prstClr val="white"/>
            </a:duotone>
          </a:blip>
          <a:stretch>
            <a:fillRect/>
          </a:stretch>
        </p:blipFill>
        <p:spPr>
          <a:xfrm>
            <a:off x="5829726" y="4556674"/>
            <a:ext cx="701629" cy="701629"/>
          </a:xfrm>
          <a:prstGeom prst="rect">
            <a:avLst/>
          </a:prstGeom>
        </p:spPr>
      </p:pic>
      <p:pic>
        <p:nvPicPr>
          <p:cNvPr id="4" name="Picture 2" descr="Tout comprendre sur le contrat de travail">
            <a:extLst>
              <a:ext uri="{FF2B5EF4-FFF2-40B4-BE49-F238E27FC236}">
                <a16:creationId xmlns:a16="http://schemas.microsoft.com/office/drawing/2014/main" id="{4DF5330F-2A34-2DC3-7589-B0E2B0086382}"/>
              </a:ext>
            </a:extLst>
          </p:cNvPr>
          <p:cNvPicPr>
            <a:picLocks noChangeAspect="1" noChangeArrowheads="1"/>
          </p:cNvPicPr>
          <p:nvPr/>
        </p:nvPicPr>
        <p:blipFill>
          <a:blip r:embed="rId7">
            <a:duotone>
              <a:schemeClr val="accent1">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7522827" y="4466610"/>
            <a:ext cx="1295400" cy="863344"/>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16" descr="Free Store Front Clipart">
            <a:extLst>
              <a:ext uri="{FF2B5EF4-FFF2-40B4-BE49-F238E27FC236}">
                <a16:creationId xmlns:a16="http://schemas.microsoft.com/office/drawing/2014/main" id="{9606F974-696E-958E-4E45-AB4D648A3526}"/>
              </a:ext>
            </a:extLst>
          </p:cNvPr>
          <p:cNvPicPr>
            <a:picLocks noChangeAspect="1" noChangeArrowheads="1"/>
          </p:cNvPicPr>
          <p:nvPr/>
        </p:nvPicPr>
        <p:blipFill>
          <a:blip r:embed="rId8">
            <a:duotone>
              <a:schemeClr val="accent1">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3592298" y="4390749"/>
            <a:ext cx="1407725" cy="1028725"/>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id="{CC88C30E-0CD2-C994-29EB-EAFA8542FDB3}"/>
              </a:ext>
            </a:extLst>
          </p:cNvPr>
          <p:cNvSpPr/>
          <p:nvPr/>
        </p:nvSpPr>
        <p:spPr>
          <a:xfrm>
            <a:off x="3919542" y="4394885"/>
            <a:ext cx="719859" cy="128472"/>
          </a:xfrm>
          <a:prstGeom prst="rect">
            <a:avLst/>
          </a:prstGeom>
          <a:solidFill>
            <a:srgbClr val="B5B5B5"/>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defPPr>
              <a:defRPr lang="fr-F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fr-BE" sz="900"/>
              <a:t>INTERIM</a:t>
            </a:r>
          </a:p>
        </p:txBody>
      </p:sp>
      <p:pic>
        <p:nvPicPr>
          <p:cNvPr id="7" name="Picture 2" descr="Taxes - Free business and finance icons">
            <a:extLst>
              <a:ext uri="{FF2B5EF4-FFF2-40B4-BE49-F238E27FC236}">
                <a16:creationId xmlns:a16="http://schemas.microsoft.com/office/drawing/2014/main" id="{3F781055-629D-5B6E-D174-4AE08147A078}"/>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9798742" y="4615799"/>
            <a:ext cx="733425" cy="733425"/>
          </a:xfrm>
          <a:prstGeom prst="rect">
            <a:avLst/>
          </a:prstGeom>
          <a:noFill/>
          <a:extLst>
            <a:ext uri="{909E8E84-426E-40DD-AFC4-6F175D3DCCD1}">
              <a14:hiddenFill xmlns:a14="http://schemas.microsoft.com/office/drawing/2010/main">
                <a:solidFill>
                  <a:srgbClr val="FFFFFF"/>
                </a:solidFill>
              </a14:hiddenFill>
            </a:ext>
          </a:extLst>
        </p:spPr>
      </p:pic>
      <p:pic>
        <p:nvPicPr>
          <p:cNvPr id="10" name="Graphic 9" descr="Badge Tick1 contour">
            <a:extLst>
              <a:ext uri="{FF2B5EF4-FFF2-40B4-BE49-F238E27FC236}">
                <a16:creationId xmlns:a16="http://schemas.microsoft.com/office/drawing/2014/main" id="{FB8DB510-6328-CD11-9502-E1B8C9140826}"/>
              </a:ext>
            </a:extLst>
          </p:cNvPr>
          <p:cNvPicPr>
            <a:picLocks noChangeAspect="1"/>
          </p:cNvPicPr>
          <p:nvPr/>
        </p:nvPicPr>
        <p:blipFill>
          <a:blip>
            <a:extLst>
              <a:ext uri="{96DAC541-7B7A-43D3-8B79-37D633B846F1}">
                <asvg:svgBlip xmlns:asvg="http://schemas.microsoft.com/office/drawing/2016/SVG/main" r:embed="rId10"/>
              </a:ext>
            </a:extLst>
          </a:blip>
          <a:stretch>
            <a:fillRect/>
          </a:stretch>
        </p:blipFill>
        <p:spPr>
          <a:xfrm>
            <a:off x="264160" y="4337579"/>
            <a:ext cx="629920" cy="619760"/>
          </a:xfrm>
          <a:prstGeom prst="rect">
            <a:avLst/>
          </a:prstGeom>
        </p:spPr>
      </p:pic>
      <p:pic>
        <p:nvPicPr>
          <p:cNvPr id="12" name="Picture 11">
            <a:extLst>
              <a:ext uri="{FF2B5EF4-FFF2-40B4-BE49-F238E27FC236}">
                <a16:creationId xmlns:a16="http://schemas.microsoft.com/office/drawing/2014/main" id="{BAEEADD2-BBFB-EFF6-33ED-49B8B1B144AD}"/>
              </a:ext>
            </a:extLst>
          </p:cNvPr>
          <p:cNvPicPr>
            <a:picLocks noChangeAspect="1"/>
          </p:cNvPicPr>
          <p:nvPr/>
        </p:nvPicPr>
        <p:blipFill>
          <a:blip r:embed="rId11"/>
          <a:stretch>
            <a:fillRect/>
          </a:stretch>
        </p:blipFill>
        <p:spPr>
          <a:xfrm>
            <a:off x="11112952" y="6428014"/>
            <a:ext cx="928008" cy="272143"/>
          </a:xfrm>
          <a:prstGeom prst="rect">
            <a:avLst/>
          </a:prstGeom>
        </p:spPr>
      </p:pic>
    </p:spTree>
    <p:extLst>
      <p:ext uri="{BB962C8B-B14F-4D97-AF65-F5344CB8AC3E}">
        <p14:creationId xmlns:p14="http://schemas.microsoft.com/office/powerpoint/2010/main" val="19115212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21" presetClass="emph" presetSubtype="0" fill="hold" grpId="0" nodeType="withEffect">
                                  <p:stCondLst>
                                    <p:cond delay="0"/>
                                  </p:stCondLst>
                                  <p:childTnLst>
                                    <p:animClr clrSpc="hsl" dir="cw">
                                      <p:cBhvr override="childStyle">
                                        <p:cTn id="8" dur="500" fill="hold"/>
                                        <p:tgtEl>
                                          <p:spTgt spid="22"/>
                                        </p:tgtEl>
                                        <p:attrNameLst>
                                          <p:attrName>style.color</p:attrName>
                                        </p:attrNameLst>
                                      </p:cBhvr>
                                      <p:by>
                                        <p:hsl h="7200000" s="0" l="0"/>
                                      </p:by>
                                    </p:animClr>
                                    <p:animClr clrSpc="hsl" dir="cw">
                                      <p:cBhvr>
                                        <p:cTn id="9" dur="500" fill="hold"/>
                                        <p:tgtEl>
                                          <p:spTgt spid="22"/>
                                        </p:tgtEl>
                                        <p:attrNameLst>
                                          <p:attrName>fillcolor</p:attrName>
                                        </p:attrNameLst>
                                      </p:cBhvr>
                                      <p:by>
                                        <p:hsl h="7200000" s="0" l="0"/>
                                      </p:by>
                                    </p:animClr>
                                    <p:animClr clrSpc="hsl" dir="cw">
                                      <p:cBhvr>
                                        <p:cTn id="10" dur="500" fill="hold"/>
                                        <p:tgtEl>
                                          <p:spTgt spid="22"/>
                                        </p:tgtEl>
                                        <p:attrNameLst>
                                          <p:attrName>stroke.color</p:attrName>
                                        </p:attrNameLst>
                                      </p:cBhvr>
                                      <p:by>
                                        <p:hsl h="7200000" s="0" l="0"/>
                                      </p:by>
                                    </p:animClr>
                                    <p:set>
                                      <p:cBhvr>
                                        <p:cTn id="11" dur="500" fill="hold"/>
                                        <p:tgtEl>
                                          <p:spTgt spid="22"/>
                                        </p:tgtEl>
                                        <p:attrNameLst>
                                          <p:attrName>fill.type</p:attrName>
                                        </p:attrNameLst>
                                      </p:cBhvr>
                                      <p:to>
                                        <p:strVal val="solid"/>
                                      </p:to>
                                    </p:set>
                                  </p:childTnLst>
                                </p:cTn>
                              </p:par>
                              <p:par>
                                <p:cTn id="12" presetID="8" presetClass="emph" presetSubtype="0" fill="hold" nodeType="withEffect">
                                  <p:stCondLst>
                                    <p:cond delay="0"/>
                                  </p:stCondLst>
                                  <p:childTnLst>
                                    <p:animRot by="21600000">
                                      <p:cBhvr>
                                        <p:cTn id="13" dur="2000" fill="hold"/>
                                        <p:tgtEl>
                                          <p:spTgt spid="1032"/>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bg>
      <p:bgPr>
        <a:solidFill>
          <a:srgbClr val="544F98"/>
        </a:solid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64B0408-E84E-6E94-4A40-342B81DE19B7}"/>
              </a:ext>
            </a:extLst>
          </p:cNvPr>
          <p:cNvSpPr>
            <a:spLocks noGrp="1"/>
          </p:cNvSpPr>
          <p:nvPr>
            <p:ph type="title"/>
          </p:nvPr>
        </p:nvSpPr>
        <p:spPr/>
        <p:txBody>
          <a:bodyPr>
            <a:normAutofit/>
          </a:bodyPr>
          <a:lstStyle/>
          <a:p>
            <a:pPr algn="ctr"/>
            <a:r>
              <a:rPr lang="fr-BE" sz="5400" b="1" err="1">
                <a:solidFill>
                  <a:schemeClr val="bg1"/>
                </a:solidFill>
              </a:rPr>
              <a:t>Evaluatie</a:t>
            </a:r>
            <a:r>
              <a:rPr lang="fr-BE" sz="5400" b="1">
                <a:solidFill>
                  <a:schemeClr val="bg1"/>
                </a:solidFill>
              </a:rPr>
              <a:t> van de </a:t>
            </a:r>
            <a:r>
              <a:rPr lang="fr-BE" sz="5400" b="1" err="1">
                <a:solidFill>
                  <a:schemeClr val="bg1"/>
                </a:solidFill>
              </a:rPr>
              <a:t>interactieve</a:t>
            </a:r>
            <a:r>
              <a:rPr lang="fr-BE" sz="5400" b="1">
                <a:solidFill>
                  <a:schemeClr val="bg1"/>
                </a:solidFill>
              </a:rPr>
              <a:t> </a:t>
            </a:r>
            <a:r>
              <a:rPr lang="fr-BE" sz="5400" b="1" err="1">
                <a:solidFill>
                  <a:schemeClr val="bg1"/>
                </a:solidFill>
              </a:rPr>
              <a:t>sessie</a:t>
            </a:r>
            <a:endParaRPr lang="fr-BE" sz="5400" b="1">
              <a:solidFill>
                <a:schemeClr val="bg1"/>
              </a:solidFill>
            </a:endParaRPr>
          </a:p>
        </p:txBody>
      </p:sp>
      <p:pic>
        <p:nvPicPr>
          <p:cNvPr id="2052" name="Picture 4" descr="Review PNG Transparent Images">
            <a:extLst>
              <a:ext uri="{FF2B5EF4-FFF2-40B4-BE49-F238E27FC236}">
                <a16:creationId xmlns:a16="http://schemas.microsoft.com/office/drawing/2014/main" id="{AFB222E1-9903-6109-13B0-F4CC68FB936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91507" y="1938167"/>
            <a:ext cx="7952947" cy="435133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0728143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rgbClr val="544F98"/>
        </a:solidFill>
        <a:effectLst/>
      </p:bgPr>
    </p:bg>
    <p:spTree>
      <p:nvGrpSpPr>
        <p:cNvPr id="1" name=""/>
        <p:cNvGrpSpPr/>
        <p:nvPr/>
      </p:nvGrpSpPr>
      <p:grpSpPr>
        <a:xfrm>
          <a:off x="0" y="0"/>
          <a:ext cx="0" cy="0"/>
          <a:chOff x="0" y="0"/>
          <a:chExt cx="0" cy="0"/>
        </a:xfrm>
      </p:grpSpPr>
      <p:pic>
        <p:nvPicPr>
          <p:cNvPr id="21" name="Picture 4" descr="Review PNG Transparent Images">
            <a:extLst>
              <a:ext uri="{FF2B5EF4-FFF2-40B4-BE49-F238E27FC236}">
                <a16:creationId xmlns:a16="http://schemas.microsoft.com/office/drawing/2014/main" id="{FC55C79F-7C19-D320-A58F-5AB5C35B4F1C}"/>
              </a:ext>
            </a:extLst>
          </p:cNvPr>
          <p:cNvPicPr>
            <a:picLocks noChangeAspect="1" noChangeArrowheads="1"/>
          </p:cNvPicPr>
          <p:nvPr/>
        </p:nvPicPr>
        <p:blipFill>
          <a:blip r:embed="rId2">
            <a:alphaModFix amt="50000"/>
            <a:extLst>
              <a:ext uri="{28A0092B-C50C-407E-A947-70E740481C1C}">
                <a14:useLocalDpi xmlns:a14="http://schemas.microsoft.com/office/drawing/2010/main" val="0"/>
              </a:ext>
            </a:extLst>
          </a:blip>
          <a:srcRect/>
          <a:stretch>
            <a:fillRect/>
          </a:stretch>
        </p:blipFill>
        <p:spPr bwMode="auto">
          <a:xfrm>
            <a:off x="2306931" y="1637646"/>
            <a:ext cx="7963340" cy="4357027"/>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QRCode pour *Français* BEinformed - Module 1: L'emploi - feedback et enquête de satisfaction ">
            <a:extLst>
              <a:ext uri="{FF2B5EF4-FFF2-40B4-BE49-F238E27FC236}">
                <a16:creationId xmlns:a16="http://schemas.microsoft.com/office/drawing/2014/main" id="{C883656C-B186-0BF7-00EF-AFA08C1BB0C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556651" y="148675"/>
            <a:ext cx="863563" cy="863563"/>
          </a:xfrm>
          <a:prstGeom prst="rect">
            <a:avLst/>
          </a:prstGeom>
          <a:noFill/>
          <a:extLst>
            <a:ext uri="{909E8E84-426E-40DD-AFC4-6F175D3DCCD1}">
              <a14:hiddenFill xmlns:a14="http://schemas.microsoft.com/office/drawing/2010/main">
                <a:solidFill>
                  <a:srgbClr val="FFFFFF"/>
                </a:solidFill>
              </a14:hiddenFill>
            </a:ext>
          </a:extLst>
        </p:spPr>
      </p:pic>
      <p:sp>
        <p:nvSpPr>
          <p:cNvPr id="4" name="ZoneTexte 3">
            <a:extLst>
              <a:ext uri="{FF2B5EF4-FFF2-40B4-BE49-F238E27FC236}">
                <a16:creationId xmlns:a16="http://schemas.microsoft.com/office/drawing/2014/main" id="{645D8346-517A-A402-0266-F6395498A024}"/>
              </a:ext>
            </a:extLst>
          </p:cNvPr>
          <p:cNvSpPr txBox="1"/>
          <p:nvPr/>
        </p:nvSpPr>
        <p:spPr>
          <a:xfrm>
            <a:off x="10598870" y="1136771"/>
            <a:ext cx="1537911" cy="400110"/>
          </a:xfrm>
          <a:prstGeom prst="rect">
            <a:avLst/>
          </a:prstGeom>
          <a:noFill/>
        </p:spPr>
        <p:txBody>
          <a:bodyPr wrap="square" rtlCol="0">
            <a:spAutoFit/>
          </a:bodyPr>
          <a:lstStyle/>
          <a:p>
            <a:r>
              <a:rPr lang="fr-BE" sz="2000">
                <a:solidFill>
                  <a:schemeClr val="bg1"/>
                </a:solidFill>
                <a:latin typeface="Aptos Display"/>
                <a:cs typeface="Arial"/>
              </a:rPr>
              <a:t>French</a:t>
            </a:r>
          </a:p>
        </p:txBody>
      </p:sp>
      <p:pic>
        <p:nvPicPr>
          <p:cNvPr id="1028" name="Picture 4" descr="QRCode pour *Nederlands* BEinformed - Module 1: Werkgelegenheid - feedback- en tevredenheidsenquête ">
            <a:extLst>
              <a:ext uri="{FF2B5EF4-FFF2-40B4-BE49-F238E27FC236}">
                <a16:creationId xmlns:a16="http://schemas.microsoft.com/office/drawing/2014/main" id="{CAEDB1A6-EAAD-19BC-0ECE-865FEDF0EF7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427735" y="2141905"/>
            <a:ext cx="820242" cy="820242"/>
          </a:xfrm>
          <a:prstGeom prst="rect">
            <a:avLst/>
          </a:prstGeom>
          <a:noFill/>
          <a:extLst>
            <a:ext uri="{909E8E84-426E-40DD-AFC4-6F175D3DCCD1}">
              <a14:hiddenFill xmlns:a14="http://schemas.microsoft.com/office/drawing/2010/main">
                <a:solidFill>
                  <a:srgbClr val="FFFFFF"/>
                </a:solidFill>
              </a14:hiddenFill>
            </a:ext>
          </a:extLst>
        </p:spPr>
      </p:pic>
      <p:sp>
        <p:nvSpPr>
          <p:cNvPr id="5" name="ZoneTexte 4">
            <a:extLst>
              <a:ext uri="{FF2B5EF4-FFF2-40B4-BE49-F238E27FC236}">
                <a16:creationId xmlns:a16="http://schemas.microsoft.com/office/drawing/2014/main" id="{FE7690FD-0C23-207F-53AD-66F430996297}"/>
              </a:ext>
            </a:extLst>
          </p:cNvPr>
          <p:cNvSpPr txBox="1"/>
          <p:nvPr/>
        </p:nvSpPr>
        <p:spPr>
          <a:xfrm>
            <a:off x="5292807" y="3104340"/>
            <a:ext cx="1537911" cy="400110"/>
          </a:xfrm>
          <a:prstGeom prst="rect">
            <a:avLst/>
          </a:prstGeom>
          <a:noFill/>
        </p:spPr>
        <p:txBody>
          <a:bodyPr wrap="square" rtlCol="0">
            <a:spAutoFit/>
          </a:bodyPr>
          <a:lstStyle/>
          <a:p>
            <a:r>
              <a:rPr lang="fr-BE" sz="2000">
                <a:solidFill>
                  <a:schemeClr val="bg1"/>
                </a:solidFill>
                <a:latin typeface="Aptos Display"/>
                <a:cs typeface="Arial"/>
              </a:rPr>
              <a:t>Nederland</a:t>
            </a:r>
          </a:p>
        </p:txBody>
      </p:sp>
      <p:pic>
        <p:nvPicPr>
          <p:cNvPr id="1030" name="Picture 6" descr="QRCode pour *RussianBEinformed - Модуль «Трудоустройство» - опрос по обратной связи и удовлетворенности">
            <a:extLst>
              <a:ext uri="{FF2B5EF4-FFF2-40B4-BE49-F238E27FC236}">
                <a16:creationId xmlns:a16="http://schemas.microsoft.com/office/drawing/2014/main" id="{A4497C6C-CC6C-B76F-731C-0CEAD877B25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14274" y="4448782"/>
            <a:ext cx="825135" cy="825135"/>
          </a:xfrm>
          <a:prstGeom prst="rect">
            <a:avLst/>
          </a:prstGeom>
          <a:noFill/>
          <a:extLst>
            <a:ext uri="{909E8E84-426E-40DD-AFC4-6F175D3DCCD1}">
              <a14:hiddenFill xmlns:a14="http://schemas.microsoft.com/office/drawing/2010/main">
                <a:solidFill>
                  <a:srgbClr val="FFFFFF"/>
                </a:solidFill>
              </a14:hiddenFill>
            </a:ext>
          </a:extLst>
        </p:spPr>
      </p:pic>
      <p:sp>
        <p:nvSpPr>
          <p:cNvPr id="6" name="ZoneTexte 5">
            <a:extLst>
              <a:ext uri="{FF2B5EF4-FFF2-40B4-BE49-F238E27FC236}">
                <a16:creationId xmlns:a16="http://schemas.microsoft.com/office/drawing/2014/main" id="{B49C9A5D-B254-B977-78AC-13C0EDCA7F92}"/>
              </a:ext>
            </a:extLst>
          </p:cNvPr>
          <p:cNvSpPr txBox="1"/>
          <p:nvPr/>
        </p:nvSpPr>
        <p:spPr>
          <a:xfrm>
            <a:off x="665085" y="5588061"/>
            <a:ext cx="1537911" cy="400110"/>
          </a:xfrm>
          <a:prstGeom prst="rect">
            <a:avLst/>
          </a:prstGeom>
          <a:noFill/>
        </p:spPr>
        <p:txBody>
          <a:bodyPr wrap="square" rtlCol="0">
            <a:spAutoFit/>
          </a:bodyPr>
          <a:lstStyle/>
          <a:p>
            <a:r>
              <a:rPr lang="fr-BE" sz="2000" err="1">
                <a:solidFill>
                  <a:schemeClr val="bg1"/>
                </a:solidFill>
                <a:latin typeface="Aptos Display"/>
                <a:cs typeface="Arial"/>
              </a:rPr>
              <a:t>Russian</a:t>
            </a:r>
            <a:endParaRPr lang="fr-BE" sz="2000">
              <a:solidFill>
                <a:schemeClr val="bg1"/>
              </a:solidFill>
              <a:latin typeface="Aptos Display"/>
              <a:cs typeface="Arial"/>
            </a:endParaRPr>
          </a:p>
        </p:txBody>
      </p:sp>
      <p:pic>
        <p:nvPicPr>
          <p:cNvPr id="1032" name="Picture 8" descr="QRCode pour *Turkish*  BEinformed - Modül İstihdam - geri bildirim ve memnuniyet anketi ">
            <a:extLst>
              <a:ext uri="{FF2B5EF4-FFF2-40B4-BE49-F238E27FC236}">
                <a16:creationId xmlns:a16="http://schemas.microsoft.com/office/drawing/2014/main" id="{F94F789E-2F60-643C-616C-DABBE54A3B9B}"/>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0669788" y="4462719"/>
            <a:ext cx="814933" cy="814933"/>
          </a:xfrm>
          <a:prstGeom prst="rect">
            <a:avLst/>
          </a:prstGeom>
          <a:noFill/>
          <a:extLst>
            <a:ext uri="{909E8E84-426E-40DD-AFC4-6F175D3DCCD1}">
              <a14:hiddenFill xmlns:a14="http://schemas.microsoft.com/office/drawing/2010/main">
                <a:solidFill>
                  <a:srgbClr val="FFFFFF"/>
                </a:solidFill>
              </a14:hiddenFill>
            </a:ext>
          </a:extLst>
        </p:spPr>
      </p:pic>
      <p:sp>
        <p:nvSpPr>
          <p:cNvPr id="7" name="ZoneTexte 6">
            <a:extLst>
              <a:ext uri="{FF2B5EF4-FFF2-40B4-BE49-F238E27FC236}">
                <a16:creationId xmlns:a16="http://schemas.microsoft.com/office/drawing/2014/main" id="{8DA94A78-E951-B793-00E2-DE5CFE4D0464}"/>
              </a:ext>
            </a:extLst>
          </p:cNvPr>
          <p:cNvSpPr txBox="1"/>
          <p:nvPr/>
        </p:nvSpPr>
        <p:spPr>
          <a:xfrm>
            <a:off x="10654089" y="5487045"/>
            <a:ext cx="1537911" cy="400110"/>
          </a:xfrm>
          <a:prstGeom prst="rect">
            <a:avLst/>
          </a:prstGeom>
          <a:noFill/>
        </p:spPr>
        <p:txBody>
          <a:bodyPr wrap="square" rtlCol="0">
            <a:spAutoFit/>
          </a:bodyPr>
          <a:lstStyle/>
          <a:p>
            <a:r>
              <a:rPr lang="fr-BE" sz="2000">
                <a:solidFill>
                  <a:schemeClr val="bg1"/>
                </a:solidFill>
                <a:latin typeface="Aptos Display"/>
                <a:cs typeface="Arial"/>
              </a:rPr>
              <a:t>Turkish</a:t>
            </a:r>
          </a:p>
        </p:txBody>
      </p:sp>
      <p:pic>
        <p:nvPicPr>
          <p:cNvPr id="1034" name="Picture 10" descr="QRCode pour *Somali* BEinformed - Qaybta Shaqaalaynta - sahanka jawaab celinta iyo qanacsanaanta">
            <a:extLst>
              <a:ext uri="{FF2B5EF4-FFF2-40B4-BE49-F238E27FC236}">
                <a16:creationId xmlns:a16="http://schemas.microsoft.com/office/drawing/2014/main" id="{74F8BF65-A20D-26A5-0AA3-9611AA9CFAD9}"/>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934291" y="4464701"/>
            <a:ext cx="820242" cy="820242"/>
          </a:xfrm>
          <a:prstGeom prst="rect">
            <a:avLst/>
          </a:prstGeom>
          <a:noFill/>
          <a:extLst>
            <a:ext uri="{909E8E84-426E-40DD-AFC4-6F175D3DCCD1}">
              <a14:hiddenFill xmlns:a14="http://schemas.microsoft.com/office/drawing/2010/main">
                <a:solidFill>
                  <a:srgbClr val="FFFFFF"/>
                </a:solidFill>
              </a14:hiddenFill>
            </a:ext>
          </a:extLst>
        </p:spPr>
      </p:pic>
      <p:sp>
        <p:nvSpPr>
          <p:cNvPr id="8" name="ZoneTexte 7">
            <a:extLst>
              <a:ext uri="{FF2B5EF4-FFF2-40B4-BE49-F238E27FC236}">
                <a16:creationId xmlns:a16="http://schemas.microsoft.com/office/drawing/2014/main" id="{E5A90B45-DCE2-43EB-4553-89A0A1B3F5D7}"/>
              </a:ext>
            </a:extLst>
          </p:cNvPr>
          <p:cNvSpPr txBox="1"/>
          <p:nvPr/>
        </p:nvSpPr>
        <p:spPr>
          <a:xfrm>
            <a:off x="2909493" y="5588062"/>
            <a:ext cx="1537911" cy="400110"/>
          </a:xfrm>
          <a:prstGeom prst="rect">
            <a:avLst/>
          </a:prstGeom>
          <a:noFill/>
        </p:spPr>
        <p:txBody>
          <a:bodyPr wrap="square" rtlCol="0">
            <a:spAutoFit/>
          </a:bodyPr>
          <a:lstStyle/>
          <a:p>
            <a:r>
              <a:rPr lang="fr-BE" sz="2000">
                <a:solidFill>
                  <a:schemeClr val="bg1"/>
                </a:solidFill>
                <a:latin typeface="Aptos Display"/>
                <a:cs typeface="Arial"/>
              </a:rPr>
              <a:t>Somali</a:t>
            </a:r>
          </a:p>
        </p:txBody>
      </p:sp>
      <p:pic>
        <p:nvPicPr>
          <p:cNvPr id="1038" name="Picture 14" descr="QRCode pour *Farsi*  BEinformed - دوره آمادگی شغلی - نظرسنجی بازخورد و رضایت&#10;">
            <a:extLst>
              <a:ext uri="{FF2B5EF4-FFF2-40B4-BE49-F238E27FC236}">
                <a16:creationId xmlns:a16="http://schemas.microsoft.com/office/drawing/2014/main" id="{C978EE31-ABAD-C59D-98B6-F12ADF7FC5AB}"/>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8048734" y="139210"/>
            <a:ext cx="858986" cy="858986"/>
          </a:xfrm>
          <a:prstGeom prst="rect">
            <a:avLst/>
          </a:prstGeom>
          <a:noFill/>
          <a:extLst>
            <a:ext uri="{909E8E84-426E-40DD-AFC4-6F175D3DCCD1}">
              <a14:hiddenFill xmlns:a14="http://schemas.microsoft.com/office/drawing/2010/main">
                <a:solidFill>
                  <a:srgbClr val="FFFFFF"/>
                </a:solidFill>
              </a14:hiddenFill>
            </a:ext>
          </a:extLst>
        </p:spPr>
      </p:pic>
      <p:sp>
        <p:nvSpPr>
          <p:cNvPr id="10" name="ZoneTexte 9">
            <a:extLst>
              <a:ext uri="{FF2B5EF4-FFF2-40B4-BE49-F238E27FC236}">
                <a16:creationId xmlns:a16="http://schemas.microsoft.com/office/drawing/2014/main" id="{9DCC32D3-5D18-CE8E-6484-69708D5DCF56}"/>
              </a:ext>
            </a:extLst>
          </p:cNvPr>
          <p:cNvSpPr txBox="1"/>
          <p:nvPr/>
        </p:nvSpPr>
        <p:spPr>
          <a:xfrm>
            <a:off x="8153469" y="1129786"/>
            <a:ext cx="1537911" cy="400110"/>
          </a:xfrm>
          <a:prstGeom prst="rect">
            <a:avLst/>
          </a:prstGeom>
          <a:noFill/>
        </p:spPr>
        <p:txBody>
          <a:bodyPr wrap="square" rtlCol="0">
            <a:spAutoFit/>
          </a:bodyPr>
          <a:lstStyle/>
          <a:p>
            <a:r>
              <a:rPr lang="fr-BE" sz="2000">
                <a:solidFill>
                  <a:schemeClr val="bg1"/>
                </a:solidFill>
                <a:latin typeface="Aptos Display"/>
                <a:cs typeface="Arial"/>
              </a:rPr>
              <a:t>Farsi</a:t>
            </a:r>
          </a:p>
        </p:txBody>
      </p:sp>
      <p:pic>
        <p:nvPicPr>
          <p:cNvPr id="1040" name="Picture 16" descr="QRCode pour *Portuguees* BEinformed - Módulo Emprego - pesquisa de feedback e satisfação ">
            <a:extLst>
              <a:ext uri="{FF2B5EF4-FFF2-40B4-BE49-F238E27FC236}">
                <a16:creationId xmlns:a16="http://schemas.microsoft.com/office/drawing/2014/main" id="{E501466E-E0C1-212C-8493-37F544F1CDFF}"/>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0674623" y="2172178"/>
            <a:ext cx="820200" cy="820200"/>
          </a:xfrm>
          <a:prstGeom prst="rect">
            <a:avLst/>
          </a:prstGeom>
          <a:noFill/>
          <a:extLst>
            <a:ext uri="{909E8E84-426E-40DD-AFC4-6F175D3DCCD1}">
              <a14:hiddenFill xmlns:a14="http://schemas.microsoft.com/office/drawing/2010/main">
                <a:solidFill>
                  <a:srgbClr val="FFFFFF"/>
                </a:solidFill>
              </a14:hiddenFill>
            </a:ext>
          </a:extLst>
        </p:spPr>
      </p:pic>
      <p:sp>
        <p:nvSpPr>
          <p:cNvPr id="11" name="ZoneTexte 10">
            <a:extLst>
              <a:ext uri="{FF2B5EF4-FFF2-40B4-BE49-F238E27FC236}">
                <a16:creationId xmlns:a16="http://schemas.microsoft.com/office/drawing/2014/main" id="{AAB0C7CE-F10D-73CB-9ECE-EDA68395F461}"/>
              </a:ext>
            </a:extLst>
          </p:cNvPr>
          <p:cNvSpPr txBox="1"/>
          <p:nvPr/>
        </p:nvSpPr>
        <p:spPr>
          <a:xfrm>
            <a:off x="10651270" y="3158157"/>
            <a:ext cx="1537911" cy="400110"/>
          </a:xfrm>
          <a:prstGeom prst="rect">
            <a:avLst/>
          </a:prstGeom>
          <a:noFill/>
        </p:spPr>
        <p:txBody>
          <a:bodyPr wrap="square" rtlCol="0">
            <a:spAutoFit/>
          </a:bodyPr>
          <a:lstStyle/>
          <a:p>
            <a:r>
              <a:rPr lang="fr-BE" sz="2000" err="1">
                <a:solidFill>
                  <a:schemeClr val="bg1"/>
                </a:solidFill>
                <a:latin typeface="Aptos Display"/>
                <a:cs typeface="Arial"/>
              </a:rPr>
              <a:t>Portugees</a:t>
            </a:r>
            <a:endParaRPr lang="fr-BE" sz="2000">
              <a:solidFill>
                <a:schemeClr val="bg1"/>
              </a:solidFill>
              <a:latin typeface="Aptos Display"/>
              <a:cs typeface="Arial"/>
            </a:endParaRPr>
          </a:p>
        </p:txBody>
      </p:sp>
      <p:pic>
        <p:nvPicPr>
          <p:cNvPr id="1042" name="Picture 18" descr="QRCode pour *Tigrigna* BEinformed - ሞዱል ስራሕ - ግብረ መልስን ዕግበትን መጽናዕቲ">
            <a:extLst>
              <a:ext uri="{FF2B5EF4-FFF2-40B4-BE49-F238E27FC236}">
                <a16:creationId xmlns:a16="http://schemas.microsoft.com/office/drawing/2014/main" id="{A1A743D3-C6AD-5680-14C0-EC49E0A997ED}"/>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8096600" y="4468616"/>
            <a:ext cx="820200" cy="820200"/>
          </a:xfrm>
          <a:prstGeom prst="rect">
            <a:avLst/>
          </a:prstGeom>
          <a:noFill/>
          <a:extLst>
            <a:ext uri="{909E8E84-426E-40DD-AFC4-6F175D3DCCD1}">
              <a14:hiddenFill xmlns:a14="http://schemas.microsoft.com/office/drawing/2010/main">
                <a:solidFill>
                  <a:srgbClr val="FFFFFF"/>
                </a:solidFill>
              </a14:hiddenFill>
            </a:ext>
          </a:extLst>
        </p:spPr>
      </p:pic>
      <p:pic>
        <p:nvPicPr>
          <p:cNvPr id="1044" name="Picture 20" descr="QRCode pour *Arabic* BEinformed - الوحدة 1: التوظيف - استبيان الرضا والتقييم ">
            <a:extLst>
              <a:ext uri="{FF2B5EF4-FFF2-40B4-BE49-F238E27FC236}">
                <a16:creationId xmlns:a16="http://schemas.microsoft.com/office/drawing/2014/main" id="{F3E71E3C-DD62-03A1-F78B-2FF16E1B46A2}"/>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670768" y="128772"/>
            <a:ext cx="858986" cy="858986"/>
          </a:xfrm>
          <a:prstGeom prst="rect">
            <a:avLst/>
          </a:prstGeom>
          <a:noFill/>
          <a:extLst>
            <a:ext uri="{909E8E84-426E-40DD-AFC4-6F175D3DCCD1}">
              <a14:hiddenFill xmlns:a14="http://schemas.microsoft.com/office/drawing/2010/main">
                <a:solidFill>
                  <a:srgbClr val="FFFFFF"/>
                </a:solidFill>
              </a14:hiddenFill>
            </a:ext>
          </a:extLst>
        </p:spPr>
      </p:pic>
      <p:sp>
        <p:nvSpPr>
          <p:cNvPr id="13" name="ZoneTexte 12">
            <a:extLst>
              <a:ext uri="{FF2B5EF4-FFF2-40B4-BE49-F238E27FC236}">
                <a16:creationId xmlns:a16="http://schemas.microsoft.com/office/drawing/2014/main" id="{D2E3C859-115D-C8C7-D2C0-3932A4B543E4}"/>
              </a:ext>
            </a:extLst>
          </p:cNvPr>
          <p:cNvSpPr txBox="1"/>
          <p:nvPr/>
        </p:nvSpPr>
        <p:spPr>
          <a:xfrm>
            <a:off x="8153982" y="5485911"/>
            <a:ext cx="1537911" cy="400110"/>
          </a:xfrm>
          <a:prstGeom prst="rect">
            <a:avLst/>
          </a:prstGeom>
          <a:noFill/>
        </p:spPr>
        <p:txBody>
          <a:bodyPr wrap="square" rtlCol="0">
            <a:spAutoFit/>
          </a:bodyPr>
          <a:lstStyle/>
          <a:p>
            <a:r>
              <a:rPr lang="fr-BE" sz="2000">
                <a:solidFill>
                  <a:schemeClr val="bg1"/>
                </a:solidFill>
                <a:latin typeface="Aptos Display"/>
                <a:cs typeface="Arial"/>
              </a:rPr>
              <a:t>Tigrigna</a:t>
            </a:r>
          </a:p>
        </p:txBody>
      </p:sp>
      <p:pic>
        <p:nvPicPr>
          <p:cNvPr id="1046" name="Picture 22" descr="QRCode pour *Kinyarwanda* BEinformed - Module y’Akazi - isuzuma ry’inyungu n’uko wanyuzwe">
            <a:extLst>
              <a:ext uri="{FF2B5EF4-FFF2-40B4-BE49-F238E27FC236}">
                <a16:creationId xmlns:a16="http://schemas.microsoft.com/office/drawing/2014/main" id="{7952268C-4138-4DDC-4E42-B1DB74AD3B9C}"/>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3252951" y="2173220"/>
            <a:ext cx="825135" cy="825135"/>
          </a:xfrm>
          <a:prstGeom prst="rect">
            <a:avLst/>
          </a:prstGeom>
          <a:noFill/>
          <a:extLst>
            <a:ext uri="{909E8E84-426E-40DD-AFC4-6F175D3DCCD1}">
              <a14:hiddenFill xmlns:a14="http://schemas.microsoft.com/office/drawing/2010/main">
                <a:solidFill>
                  <a:srgbClr val="FFFFFF"/>
                </a:solidFill>
              </a14:hiddenFill>
            </a:ext>
          </a:extLst>
        </p:spPr>
      </p:pic>
      <p:sp>
        <p:nvSpPr>
          <p:cNvPr id="15" name="ZoneTexte 14">
            <a:extLst>
              <a:ext uri="{FF2B5EF4-FFF2-40B4-BE49-F238E27FC236}">
                <a16:creationId xmlns:a16="http://schemas.microsoft.com/office/drawing/2014/main" id="{887BF864-9A10-DCC4-628B-6EB02E5901AB}"/>
              </a:ext>
            </a:extLst>
          </p:cNvPr>
          <p:cNvSpPr txBox="1"/>
          <p:nvPr/>
        </p:nvSpPr>
        <p:spPr>
          <a:xfrm>
            <a:off x="666406" y="1088523"/>
            <a:ext cx="1537911" cy="400110"/>
          </a:xfrm>
          <a:prstGeom prst="rect">
            <a:avLst/>
          </a:prstGeom>
          <a:noFill/>
        </p:spPr>
        <p:txBody>
          <a:bodyPr wrap="square" rtlCol="0">
            <a:spAutoFit/>
          </a:bodyPr>
          <a:lstStyle/>
          <a:p>
            <a:r>
              <a:rPr lang="fr-BE" sz="2000" err="1">
                <a:solidFill>
                  <a:schemeClr val="bg1"/>
                </a:solidFill>
                <a:latin typeface="Aptos Display"/>
                <a:cs typeface="Arial"/>
              </a:rPr>
              <a:t>Arabic</a:t>
            </a:r>
            <a:endParaRPr lang="fr-BE" sz="2000">
              <a:solidFill>
                <a:schemeClr val="bg1"/>
              </a:solidFill>
              <a:latin typeface="Aptos Display"/>
              <a:cs typeface="Arial"/>
            </a:endParaRPr>
          </a:p>
        </p:txBody>
      </p:sp>
      <p:sp>
        <p:nvSpPr>
          <p:cNvPr id="16" name="ZoneTexte 15">
            <a:extLst>
              <a:ext uri="{FF2B5EF4-FFF2-40B4-BE49-F238E27FC236}">
                <a16:creationId xmlns:a16="http://schemas.microsoft.com/office/drawing/2014/main" id="{FCD62761-5C59-F497-5411-3E66F0627BB7}"/>
              </a:ext>
            </a:extLst>
          </p:cNvPr>
          <p:cNvSpPr txBox="1"/>
          <p:nvPr/>
        </p:nvSpPr>
        <p:spPr>
          <a:xfrm>
            <a:off x="2979483" y="3140290"/>
            <a:ext cx="1537911" cy="400110"/>
          </a:xfrm>
          <a:prstGeom prst="rect">
            <a:avLst/>
          </a:prstGeom>
          <a:noFill/>
        </p:spPr>
        <p:txBody>
          <a:bodyPr wrap="square" rtlCol="0">
            <a:spAutoFit/>
          </a:bodyPr>
          <a:lstStyle/>
          <a:p>
            <a:r>
              <a:rPr lang="fr-BE" sz="2000">
                <a:solidFill>
                  <a:schemeClr val="bg1"/>
                </a:solidFill>
                <a:latin typeface="Aptos Display"/>
                <a:cs typeface="Arial"/>
              </a:rPr>
              <a:t>Kinyarwanda</a:t>
            </a:r>
          </a:p>
        </p:txBody>
      </p:sp>
      <p:pic>
        <p:nvPicPr>
          <p:cNvPr id="1048" name="Picture 24" descr="QRCode pour *Spanish* BEinformed - Módulo Empleo - Encuesta de opinión y satisfacción">
            <a:extLst>
              <a:ext uri="{FF2B5EF4-FFF2-40B4-BE49-F238E27FC236}">
                <a16:creationId xmlns:a16="http://schemas.microsoft.com/office/drawing/2014/main" id="{ECB33D8B-5AB7-1AC6-0C6F-51331D1478F7}"/>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5665219" y="4468616"/>
            <a:ext cx="858986" cy="858986"/>
          </a:xfrm>
          <a:prstGeom prst="rect">
            <a:avLst/>
          </a:prstGeom>
          <a:noFill/>
          <a:extLst>
            <a:ext uri="{909E8E84-426E-40DD-AFC4-6F175D3DCCD1}">
              <a14:hiddenFill xmlns:a14="http://schemas.microsoft.com/office/drawing/2010/main">
                <a:solidFill>
                  <a:srgbClr val="FFFFFF"/>
                </a:solidFill>
              </a14:hiddenFill>
            </a:ext>
          </a:extLst>
        </p:spPr>
      </p:pic>
      <p:sp>
        <p:nvSpPr>
          <p:cNvPr id="17" name="ZoneTexte 16">
            <a:extLst>
              <a:ext uri="{FF2B5EF4-FFF2-40B4-BE49-F238E27FC236}">
                <a16:creationId xmlns:a16="http://schemas.microsoft.com/office/drawing/2014/main" id="{330E84DB-979F-1784-EC8F-CA8B8D588A96}"/>
              </a:ext>
            </a:extLst>
          </p:cNvPr>
          <p:cNvSpPr txBox="1"/>
          <p:nvPr/>
        </p:nvSpPr>
        <p:spPr>
          <a:xfrm>
            <a:off x="5665219" y="5520551"/>
            <a:ext cx="1537911" cy="400110"/>
          </a:xfrm>
          <a:prstGeom prst="rect">
            <a:avLst/>
          </a:prstGeom>
          <a:noFill/>
        </p:spPr>
        <p:txBody>
          <a:bodyPr wrap="square" rtlCol="0">
            <a:spAutoFit/>
          </a:bodyPr>
          <a:lstStyle/>
          <a:p>
            <a:r>
              <a:rPr lang="fr-BE" sz="2000" err="1">
                <a:solidFill>
                  <a:schemeClr val="bg1"/>
                </a:solidFill>
                <a:latin typeface="Aptos Display"/>
                <a:cs typeface="Arial"/>
              </a:rPr>
              <a:t>Spanish</a:t>
            </a:r>
            <a:endParaRPr lang="fr-BE" sz="2000">
              <a:solidFill>
                <a:schemeClr val="bg1"/>
              </a:solidFill>
              <a:latin typeface="Aptos Display"/>
              <a:cs typeface="Arial"/>
            </a:endParaRPr>
          </a:p>
        </p:txBody>
      </p:sp>
      <p:pic>
        <p:nvPicPr>
          <p:cNvPr id="1050" name="Picture 26" descr="QRCode pour *Pachto*BEinformed - د کارموندنې ماډیول - د نظر او رضایت سروې (کاپی)">
            <a:extLst>
              <a:ext uri="{FF2B5EF4-FFF2-40B4-BE49-F238E27FC236}">
                <a16:creationId xmlns:a16="http://schemas.microsoft.com/office/drawing/2014/main" id="{0CC6B134-6C27-0AFF-CC9E-8263DF6391F0}"/>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7934488" y="2141906"/>
            <a:ext cx="820200" cy="820200"/>
          </a:xfrm>
          <a:prstGeom prst="rect">
            <a:avLst/>
          </a:prstGeom>
          <a:noFill/>
          <a:extLst>
            <a:ext uri="{909E8E84-426E-40DD-AFC4-6F175D3DCCD1}">
              <a14:hiddenFill xmlns:a14="http://schemas.microsoft.com/office/drawing/2010/main">
                <a:solidFill>
                  <a:srgbClr val="FFFFFF"/>
                </a:solidFill>
              </a14:hiddenFill>
            </a:ext>
          </a:extLst>
        </p:spPr>
      </p:pic>
      <p:sp>
        <p:nvSpPr>
          <p:cNvPr id="18" name="ZoneTexte 17">
            <a:extLst>
              <a:ext uri="{FF2B5EF4-FFF2-40B4-BE49-F238E27FC236}">
                <a16:creationId xmlns:a16="http://schemas.microsoft.com/office/drawing/2014/main" id="{092E34B1-34E6-4F4C-A846-ADED8933CC03}"/>
              </a:ext>
            </a:extLst>
          </p:cNvPr>
          <p:cNvSpPr txBox="1"/>
          <p:nvPr/>
        </p:nvSpPr>
        <p:spPr>
          <a:xfrm>
            <a:off x="7944985" y="3161113"/>
            <a:ext cx="1201950" cy="400110"/>
          </a:xfrm>
          <a:prstGeom prst="rect">
            <a:avLst/>
          </a:prstGeom>
          <a:noFill/>
        </p:spPr>
        <p:txBody>
          <a:bodyPr wrap="square" rtlCol="0">
            <a:spAutoFit/>
          </a:bodyPr>
          <a:lstStyle/>
          <a:p>
            <a:r>
              <a:rPr lang="fr-BE" sz="2000">
                <a:solidFill>
                  <a:schemeClr val="bg1"/>
                </a:solidFill>
                <a:latin typeface="Aptos Display"/>
                <a:cs typeface="Arial"/>
              </a:rPr>
              <a:t>Pachto</a:t>
            </a:r>
          </a:p>
        </p:txBody>
      </p:sp>
      <p:pic>
        <p:nvPicPr>
          <p:cNvPr id="1052" name="Picture 28" descr="QRCode pour *Dari* BEinformed - BEinformed - ماژول ۱: اشتغال - نظرسنجی بازخورد و رضایت ">
            <a:extLst>
              <a:ext uri="{FF2B5EF4-FFF2-40B4-BE49-F238E27FC236}">
                <a16:creationId xmlns:a16="http://schemas.microsoft.com/office/drawing/2014/main" id="{C0DDD3D5-836A-3A42-D6FC-73ECD46E4435}"/>
              </a:ext>
            </a:extLst>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3263390" y="132777"/>
            <a:ext cx="825135" cy="825135"/>
          </a:xfrm>
          <a:prstGeom prst="rect">
            <a:avLst/>
          </a:prstGeom>
          <a:noFill/>
          <a:extLst>
            <a:ext uri="{909E8E84-426E-40DD-AFC4-6F175D3DCCD1}">
              <a14:hiddenFill xmlns:a14="http://schemas.microsoft.com/office/drawing/2010/main">
                <a:solidFill>
                  <a:srgbClr val="FFFFFF"/>
                </a:solidFill>
              </a14:hiddenFill>
            </a:ext>
          </a:extLst>
        </p:spPr>
      </p:pic>
      <p:sp>
        <p:nvSpPr>
          <p:cNvPr id="19" name="ZoneTexte 18">
            <a:extLst>
              <a:ext uri="{FF2B5EF4-FFF2-40B4-BE49-F238E27FC236}">
                <a16:creationId xmlns:a16="http://schemas.microsoft.com/office/drawing/2014/main" id="{7B779E78-D023-5766-54A4-7E2021848AAA}"/>
              </a:ext>
            </a:extLst>
          </p:cNvPr>
          <p:cNvSpPr txBox="1"/>
          <p:nvPr/>
        </p:nvSpPr>
        <p:spPr>
          <a:xfrm>
            <a:off x="3350461" y="1090662"/>
            <a:ext cx="706716" cy="400110"/>
          </a:xfrm>
          <a:prstGeom prst="rect">
            <a:avLst/>
          </a:prstGeom>
          <a:noFill/>
        </p:spPr>
        <p:txBody>
          <a:bodyPr wrap="square" rtlCol="0">
            <a:spAutoFit/>
          </a:bodyPr>
          <a:lstStyle/>
          <a:p>
            <a:r>
              <a:rPr lang="fr-BE" sz="2000">
                <a:solidFill>
                  <a:schemeClr val="bg1"/>
                </a:solidFill>
                <a:latin typeface="Aptos Display"/>
                <a:cs typeface="Arial"/>
              </a:rPr>
              <a:t>Dari</a:t>
            </a:r>
          </a:p>
        </p:txBody>
      </p:sp>
      <p:pic>
        <p:nvPicPr>
          <p:cNvPr id="1054" name="Picture 30" descr="QRCode pour *Georgian* BEinformed - მოდული : დასაქმება - უკუკავშირის და კმაყოფილების გამოკითხვა">
            <a:extLst>
              <a:ext uri="{FF2B5EF4-FFF2-40B4-BE49-F238E27FC236}">
                <a16:creationId xmlns:a16="http://schemas.microsoft.com/office/drawing/2014/main" id="{ED6446E4-2A1F-0C5B-BA4D-12C20B4A9447}"/>
              </a:ext>
            </a:extLst>
          </p:cNvPr>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716593" y="2115937"/>
            <a:ext cx="885045" cy="885045"/>
          </a:xfrm>
          <a:prstGeom prst="rect">
            <a:avLst/>
          </a:prstGeom>
          <a:noFill/>
          <a:extLst>
            <a:ext uri="{909E8E84-426E-40DD-AFC4-6F175D3DCCD1}">
              <a14:hiddenFill xmlns:a14="http://schemas.microsoft.com/office/drawing/2010/main">
                <a:solidFill>
                  <a:srgbClr val="FFFFFF"/>
                </a:solidFill>
              </a14:hiddenFill>
            </a:ext>
          </a:extLst>
        </p:spPr>
      </p:pic>
      <p:sp>
        <p:nvSpPr>
          <p:cNvPr id="20" name="ZoneTexte 19">
            <a:extLst>
              <a:ext uri="{FF2B5EF4-FFF2-40B4-BE49-F238E27FC236}">
                <a16:creationId xmlns:a16="http://schemas.microsoft.com/office/drawing/2014/main" id="{20A8C7A8-998F-63F1-A577-24A3D63789E4}"/>
              </a:ext>
            </a:extLst>
          </p:cNvPr>
          <p:cNvSpPr txBox="1"/>
          <p:nvPr/>
        </p:nvSpPr>
        <p:spPr>
          <a:xfrm>
            <a:off x="663526" y="3102636"/>
            <a:ext cx="1537911" cy="400110"/>
          </a:xfrm>
          <a:prstGeom prst="rect">
            <a:avLst/>
          </a:prstGeom>
          <a:noFill/>
        </p:spPr>
        <p:txBody>
          <a:bodyPr wrap="square" rtlCol="0">
            <a:spAutoFit/>
          </a:bodyPr>
          <a:lstStyle/>
          <a:p>
            <a:r>
              <a:rPr lang="fr-BE" sz="2000" err="1">
                <a:solidFill>
                  <a:schemeClr val="bg1"/>
                </a:solidFill>
                <a:latin typeface="Aptos Display"/>
                <a:cs typeface="Arial"/>
              </a:rPr>
              <a:t>Georgian</a:t>
            </a:r>
            <a:endParaRPr lang="fr-BE" sz="2000">
              <a:solidFill>
                <a:schemeClr val="bg1"/>
              </a:solidFill>
              <a:latin typeface="Aptos Display"/>
              <a:cs typeface="Arial"/>
            </a:endParaRPr>
          </a:p>
        </p:txBody>
      </p:sp>
      <p:pic>
        <p:nvPicPr>
          <p:cNvPr id="2" name="Picture 1" descr="QRCode pour  *English* BEinformed - Module Employment - feedback and satisfaction survey">
            <a:extLst>
              <a:ext uri="{FF2B5EF4-FFF2-40B4-BE49-F238E27FC236}">
                <a16:creationId xmlns:a16="http://schemas.microsoft.com/office/drawing/2014/main" id="{E840B0E4-7E16-5240-0DC3-6082CD007ED7}"/>
              </a:ext>
            </a:extLst>
          </p:cNvPr>
          <p:cNvPicPr>
            <a:picLocks noChangeAspect="1"/>
          </p:cNvPicPr>
          <p:nvPr/>
        </p:nvPicPr>
        <p:blipFill>
          <a:blip r:embed="rId17"/>
          <a:stretch>
            <a:fillRect/>
          </a:stretch>
        </p:blipFill>
        <p:spPr>
          <a:xfrm>
            <a:off x="5433165" y="135699"/>
            <a:ext cx="855945" cy="855946"/>
          </a:xfrm>
          <a:prstGeom prst="rect">
            <a:avLst/>
          </a:prstGeom>
        </p:spPr>
      </p:pic>
      <p:sp>
        <p:nvSpPr>
          <p:cNvPr id="3" name="ZoneTexte 18">
            <a:extLst>
              <a:ext uri="{FF2B5EF4-FFF2-40B4-BE49-F238E27FC236}">
                <a16:creationId xmlns:a16="http://schemas.microsoft.com/office/drawing/2014/main" id="{230F7A0B-04E1-FAEF-5F5D-0919EE425882}"/>
              </a:ext>
            </a:extLst>
          </p:cNvPr>
          <p:cNvSpPr txBox="1"/>
          <p:nvPr/>
        </p:nvSpPr>
        <p:spPr>
          <a:xfrm>
            <a:off x="5448570" y="1121976"/>
            <a:ext cx="1061619" cy="400110"/>
          </a:xfrm>
          <a:prstGeom prst="rect">
            <a:avLst/>
          </a:prstGeom>
          <a:noFill/>
        </p:spPr>
        <p:txBody>
          <a:bodyPr wrap="square" lIns="91440" tIns="45720" rIns="91440" bIns="45720" rtlCol="0" anchor="t">
            <a:spAutoFit/>
          </a:bodyPr>
          <a:lstStyle/>
          <a:p>
            <a:r>
              <a:rPr lang="fr-BE" sz="2000">
                <a:solidFill>
                  <a:schemeClr val="bg1"/>
                </a:solidFill>
                <a:latin typeface="Aptos Display"/>
                <a:cs typeface="Arial"/>
              </a:rPr>
              <a:t>English</a:t>
            </a:r>
          </a:p>
        </p:txBody>
      </p:sp>
    </p:spTree>
    <p:extLst>
      <p:ext uri="{BB962C8B-B14F-4D97-AF65-F5344CB8AC3E}">
        <p14:creationId xmlns:p14="http://schemas.microsoft.com/office/powerpoint/2010/main" val="264623170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descr="Une image contenant jaune&#10;&#10;Le contenu généré par l’IA peut être incorrect.">
            <a:extLst>
              <a:ext uri="{FF2B5EF4-FFF2-40B4-BE49-F238E27FC236}">
                <a16:creationId xmlns:a16="http://schemas.microsoft.com/office/drawing/2014/main" id="{D0C9FF03-EC72-EA9B-8647-D016B62C37E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963629" y="600373"/>
            <a:ext cx="4264742" cy="4264742"/>
          </a:xfrm>
          <a:prstGeom prst="rect">
            <a:avLst/>
          </a:prstGeom>
          <a:ln>
            <a:noFill/>
          </a:ln>
        </p:spPr>
      </p:pic>
      <p:sp>
        <p:nvSpPr>
          <p:cNvPr id="2" name="Rectangle : coins arrondis 2">
            <a:extLst>
              <a:ext uri="{FF2B5EF4-FFF2-40B4-BE49-F238E27FC236}">
                <a16:creationId xmlns:a16="http://schemas.microsoft.com/office/drawing/2014/main" id="{98B8C073-9B12-1EBD-D549-17DED54DB1AB}"/>
              </a:ext>
            </a:extLst>
          </p:cNvPr>
          <p:cNvSpPr/>
          <p:nvPr/>
        </p:nvSpPr>
        <p:spPr>
          <a:xfrm>
            <a:off x="2721985" y="5106408"/>
            <a:ext cx="6740509" cy="1201077"/>
          </a:xfrm>
          <a:prstGeom prst="roundRect">
            <a:avLst/>
          </a:prstGeom>
          <a:solidFill>
            <a:srgbClr val="544F98"/>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defPPr>
              <a:defRPr lang="fr-F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fr-BE" sz="2800">
                <a:solidFill>
                  <a:schemeClr val="bg1"/>
                </a:solidFill>
                <a:latin typeface="Aptos Display"/>
              </a:rPr>
              <a:t>Wil je </a:t>
            </a:r>
            <a:r>
              <a:rPr lang="fr-BE" sz="2800" err="1">
                <a:solidFill>
                  <a:schemeClr val="bg1"/>
                </a:solidFill>
                <a:latin typeface="Aptos Display"/>
              </a:rPr>
              <a:t>meer</a:t>
            </a:r>
            <a:r>
              <a:rPr lang="fr-BE" sz="2800">
                <a:solidFill>
                  <a:schemeClr val="bg1"/>
                </a:solidFill>
                <a:latin typeface="Aptos Display"/>
              </a:rPr>
              <a:t> info? </a:t>
            </a:r>
            <a:endParaRPr lang="en-US" sz="2800">
              <a:solidFill>
                <a:schemeClr val="bg1"/>
              </a:solidFill>
              <a:latin typeface="Aptos Display"/>
            </a:endParaRPr>
          </a:p>
          <a:p>
            <a:pPr algn="ctr"/>
            <a:r>
              <a:rPr lang="fr-BE" sz="2800" b="1">
                <a:solidFill>
                  <a:schemeClr val="bg1"/>
                </a:solidFill>
                <a:latin typeface="Aptos Display"/>
              </a:rPr>
              <a:t>Scan de QR-code en </a:t>
            </a:r>
            <a:r>
              <a:rPr lang="fr-BE" sz="2800" b="1" err="1">
                <a:solidFill>
                  <a:schemeClr val="bg1"/>
                </a:solidFill>
                <a:latin typeface="Aptos Display"/>
              </a:rPr>
              <a:t>bezoek</a:t>
            </a:r>
            <a:r>
              <a:rPr lang="fr-BE" sz="2800" b="1">
                <a:solidFill>
                  <a:schemeClr val="bg1"/>
                </a:solidFill>
                <a:latin typeface="Aptos Display"/>
              </a:rPr>
              <a:t> </a:t>
            </a:r>
            <a:r>
              <a:rPr lang="fr-BE" sz="2800" b="1" i="1" err="1">
                <a:solidFill>
                  <a:schemeClr val="bg1"/>
                </a:solidFill>
                <a:latin typeface="Aptos Display"/>
              </a:rPr>
              <a:t>fedasilinfo</a:t>
            </a:r>
            <a:endParaRPr lang="en-US" err="1">
              <a:solidFill>
                <a:schemeClr val="bg1"/>
              </a:solidFill>
            </a:endParaRPr>
          </a:p>
        </p:txBody>
      </p:sp>
      <p:pic>
        <p:nvPicPr>
          <p:cNvPr id="5" name="Picture 4">
            <a:extLst>
              <a:ext uri="{FF2B5EF4-FFF2-40B4-BE49-F238E27FC236}">
                <a16:creationId xmlns:a16="http://schemas.microsoft.com/office/drawing/2014/main" id="{AF9F441C-5286-4009-771D-5704F013D490}"/>
              </a:ext>
            </a:extLst>
          </p:cNvPr>
          <p:cNvPicPr>
            <a:picLocks noChangeAspect="1"/>
          </p:cNvPicPr>
          <p:nvPr/>
        </p:nvPicPr>
        <p:blipFill>
          <a:blip r:embed="rId4"/>
          <a:stretch>
            <a:fillRect/>
          </a:stretch>
        </p:blipFill>
        <p:spPr>
          <a:xfrm>
            <a:off x="11112952" y="6428014"/>
            <a:ext cx="928008" cy="272143"/>
          </a:xfrm>
          <a:prstGeom prst="rect">
            <a:avLst/>
          </a:prstGeom>
        </p:spPr>
      </p:pic>
    </p:spTree>
    <p:extLst>
      <p:ext uri="{BB962C8B-B14F-4D97-AF65-F5344CB8AC3E}">
        <p14:creationId xmlns:p14="http://schemas.microsoft.com/office/powerpoint/2010/main" val="121975739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0">
  <p:cSld>
    <p:bg>
      <p:bgPr>
        <a:solidFill>
          <a:srgbClr val="544F98"/>
        </a:solidFill>
        <a:effectLst/>
      </p:bgPr>
    </p:bg>
    <p:spTree>
      <p:nvGrpSpPr>
        <p:cNvPr id="1" name="">
          <a:extLst>
            <a:ext uri="{FF2B5EF4-FFF2-40B4-BE49-F238E27FC236}">
              <a16:creationId xmlns:a16="http://schemas.microsoft.com/office/drawing/2014/main" id="{421CDAD9-FBB2-CD19-DD80-38AEB60C961F}"/>
            </a:ext>
          </a:extLst>
        </p:cNvPr>
        <p:cNvGrpSpPr/>
        <p:nvPr/>
      </p:nvGrpSpPr>
      <p:grpSpPr>
        <a:xfrm>
          <a:off x="0" y="0"/>
          <a:ext cx="0" cy="0"/>
          <a:chOff x="0" y="0"/>
          <a:chExt cx="0" cy="0"/>
        </a:xfrm>
      </p:grpSpPr>
      <p:sp>
        <p:nvSpPr>
          <p:cNvPr id="2" name="ZoneTexte 3">
            <a:extLst>
              <a:ext uri="{FF2B5EF4-FFF2-40B4-BE49-F238E27FC236}">
                <a16:creationId xmlns:a16="http://schemas.microsoft.com/office/drawing/2014/main" id="{A8A80EE8-4423-1DC9-5533-253CFBF32172}"/>
              </a:ext>
            </a:extLst>
          </p:cNvPr>
          <p:cNvSpPr txBox="1"/>
          <p:nvPr/>
        </p:nvSpPr>
        <p:spPr>
          <a:xfrm>
            <a:off x="1662310" y="4785413"/>
            <a:ext cx="8877443" cy="923330"/>
          </a:xfrm>
          <a:prstGeom prst="rect">
            <a:avLst/>
          </a:prstGeom>
          <a:noFill/>
        </p:spPr>
        <p:txBody>
          <a:bodyPr wrap="square" lIns="91440" tIns="45720" rIns="91440" bIns="45720" rtlCol="0" anchor="t">
            <a:spAutoFit/>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fr-BE" sz="5400" b="1">
                <a:solidFill>
                  <a:schemeClr val="bg1"/>
                </a:solidFill>
                <a:latin typeface="Aptos Display"/>
                <a:cs typeface="Arial"/>
              </a:rPr>
              <a:t>Niet </a:t>
            </a:r>
            <a:r>
              <a:rPr lang="fr-BE" sz="5400" b="1" err="1">
                <a:solidFill>
                  <a:schemeClr val="bg1"/>
                </a:solidFill>
                <a:latin typeface="Aptos Display"/>
                <a:cs typeface="Arial"/>
              </a:rPr>
              <a:t>juist</a:t>
            </a:r>
            <a:r>
              <a:rPr lang="fr-BE" sz="5400" b="1">
                <a:solidFill>
                  <a:schemeClr val="bg1"/>
                </a:solidFill>
                <a:latin typeface="Aptos Display"/>
                <a:cs typeface="Arial"/>
              </a:rPr>
              <a:t>… </a:t>
            </a:r>
            <a:r>
              <a:rPr lang="fr-BE" sz="5400" b="1" err="1">
                <a:solidFill>
                  <a:schemeClr val="bg1"/>
                </a:solidFill>
                <a:latin typeface="Aptos Display"/>
                <a:cs typeface="Arial"/>
              </a:rPr>
              <a:t>Probeer</a:t>
            </a:r>
            <a:r>
              <a:rPr lang="fr-BE" sz="5400" b="1">
                <a:solidFill>
                  <a:schemeClr val="bg1"/>
                </a:solidFill>
                <a:latin typeface="Aptos Display"/>
                <a:cs typeface="Arial"/>
              </a:rPr>
              <a:t> </a:t>
            </a:r>
            <a:r>
              <a:rPr lang="fr-BE" sz="5400" b="1" err="1">
                <a:solidFill>
                  <a:schemeClr val="bg1"/>
                </a:solidFill>
                <a:latin typeface="Aptos Display"/>
                <a:cs typeface="Arial"/>
              </a:rPr>
              <a:t>opnieuw</a:t>
            </a:r>
            <a:r>
              <a:rPr lang="fr-BE" sz="5400" b="1">
                <a:solidFill>
                  <a:schemeClr val="bg1"/>
                </a:solidFill>
                <a:latin typeface="Aptos Display"/>
                <a:cs typeface="Arial"/>
              </a:rPr>
              <a:t>!</a:t>
            </a:r>
            <a:endParaRPr lang="en-US" sz="5400">
              <a:solidFill>
                <a:schemeClr val="bg1"/>
              </a:solidFill>
              <a:latin typeface="Aptos Display"/>
            </a:endParaRPr>
          </a:p>
        </p:txBody>
      </p:sp>
      <p:pic>
        <p:nvPicPr>
          <p:cNvPr id="3" name="Graphic 1" descr="Actualiser avec un remplissage uni">
            <a:extLst>
              <a:ext uri="{FF2B5EF4-FFF2-40B4-BE49-F238E27FC236}">
                <a16:creationId xmlns:a16="http://schemas.microsoft.com/office/drawing/2014/main" id="{68DFE424-D298-BF07-B2E4-1BB736730C33}"/>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4603630" y="1419045"/>
            <a:ext cx="2984739" cy="2955984"/>
          </a:xfrm>
          <a:prstGeom prst="rect">
            <a:avLst/>
          </a:prstGeom>
        </p:spPr>
      </p:pic>
      <p:pic>
        <p:nvPicPr>
          <p:cNvPr id="5" name="Picture 4">
            <a:extLst>
              <a:ext uri="{FF2B5EF4-FFF2-40B4-BE49-F238E27FC236}">
                <a16:creationId xmlns:a16="http://schemas.microsoft.com/office/drawing/2014/main" id="{6ACCE39E-025B-5460-27EB-85D2E12F1796}"/>
              </a:ext>
            </a:extLst>
          </p:cNvPr>
          <p:cNvPicPr>
            <a:picLocks noChangeAspect="1"/>
          </p:cNvPicPr>
          <p:nvPr/>
        </p:nvPicPr>
        <p:blipFill>
          <a:blip r:embed="rId3"/>
          <a:stretch>
            <a:fillRect/>
          </a:stretch>
        </p:blipFill>
        <p:spPr>
          <a:xfrm>
            <a:off x="11124108" y="6435457"/>
            <a:ext cx="923925" cy="266700"/>
          </a:xfrm>
          <a:prstGeom prst="rect">
            <a:avLst/>
          </a:prstGeom>
        </p:spPr>
      </p:pic>
    </p:spTree>
    <p:extLst>
      <p:ext uri="{BB962C8B-B14F-4D97-AF65-F5344CB8AC3E}">
        <p14:creationId xmlns:p14="http://schemas.microsoft.com/office/powerpoint/2010/main" val="2784089428"/>
      </p:ext>
    </p:extLst>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
      <p:transition spd="slow">
        <p:dissolv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544F98"/>
        </a:solidFill>
        <a:effectLst/>
      </p:bgPr>
    </p:bg>
    <p:spTree>
      <p:nvGrpSpPr>
        <p:cNvPr id="1" name="">
          <a:extLst>
            <a:ext uri="{FF2B5EF4-FFF2-40B4-BE49-F238E27FC236}">
              <a16:creationId xmlns:a16="http://schemas.microsoft.com/office/drawing/2014/main" id="{00835469-3EF1-FF4D-5576-68BF32208A06}"/>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84946F95-E117-7EC8-0590-7DC77D6FF245}"/>
              </a:ext>
            </a:extLst>
          </p:cNvPr>
          <p:cNvSpPr/>
          <p:nvPr/>
        </p:nvSpPr>
        <p:spPr>
          <a:xfrm>
            <a:off x="3206187" y="534491"/>
            <a:ext cx="5782615" cy="1316086"/>
          </a:xfrm>
          <a:prstGeom prst="round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ZoneTexte 1">
            <a:extLst>
              <a:ext uri="{FF2B5EF4-FFF2-40B4-BE49-F238E27FC236}">
                <a16:creationId xmlns:a16="http://schemas.microsoft.com/office/drawing/2014/main" id="{023C7E23-BEEF-FE12-ED3B-F3866212BC5F}"/>
              </a:ext>
            </a:extLst>
          </p:cNvPr>
          <p:cNvSpPr txBox="1"/>
          <p:nvPr/>
        </p:nvSpPr>
        <p:spPr>
          <a:xfrm>
            <a:off x="1702173" y="596781"/>
            <a:ext cx="8778704" cy="1200329"/>
          </a:xfrm>
          <a:prstGeom prst="rect">
            <a:avLst/>
          </a:prstGeom>
          <a:noFill/>
        </p:spPr>
        <p:txBody>
          <a:bodyPr wrap="square" lIns="91440" tIns="45720" rIns="91440" bIns="45720" rtlCol="0" anchor="t">
            <a:spAutoFit/>
          </a:bodyPr>
          <a:lstStyle/>
          <a:p>
            <a:pPr algn="ctr"/>
            <a:r>
              <a:rPr lang="fr-BE" sz="3600" err="1">
                <a:solidFill>
                  <a:srgbClr val="544F98"/>
                </a:solidFill>
                <a:latin typeface="Aptos Display"/>
                <a:cs typeface="Arial"/>
              </a:rPr>
              <a:t>Mag</a:t>
            </a:r>
            <a:r>
              <a:rPr lang="fr-BE" sz="3600">
                <a:solidFill>
                  <a:srgbClr val="544F98"/>
                </a:solidFill>
                <a:latin typeface="Aptos Display"/>
                <a:cs typeface="Arial"/>
              </a:rPr>
              <a:t> Mohammed </a:t>
            </a:r>
            <a:endParaRPr lang="en-US" sz="3600" b="1">
              <a:solidFill>
                <a:srgbClr val="544F98"/>
              </a:solidFill>
              <a:latin typeface="Aptos Display"/>
              <a:cs typeface="Arial"/>
            </a:endParaRPr>
          </a:p>
          <a:p>
            <a:pPr algn="ctr"/>
            <a:r>
              <a:rPr lang="fr-BE" sz="3600" b="1" err="1">
                <a:solidFill>
                  <a:srgbClr val="544F98"/>
                </a:solidFill>
                <a:latin typeface="Aptos Display"/>
                <a:cs typeface="Arial"/>
              </a:rPr>
              <a:t>werken</a:t>
            </a:r>
            <a:r>
              <a:rPr lang="fr-BE" sz="3600" b="1">
                <a:solidFill>
                  <a:srgbClr val="544F98"/>
                </a:solidFill>
                <a:latin typeface="Aptos Display"/>
                <a:cs typeface="Arial"/>
              </a:rPr>
              <a:t> in </a:t>
            </a:r>
            <a:r>
              <a:rPr lang="fr-BE" sz="3600" b="1" err="1">
                <a:solidFill>
                  <a:srgbClr val="544F98"/>
                </a:solidFill>
                <a:latin typeface="Aptos Display"/>
                <a:cs typeface="Arial"/>
              </a:rPr>
              <a:t>België</a:t>
            </a:r>
            <a:r>
              <a:rPr lang="fr-BE" sz="3600" b="1">
                <a:solidFill>
                  <a:srgbClr val="544F98"/>
                </a:solidFill>
                <a:latin typeface="Aptos Display"/>
                <a:cs typeface="Arial"/>
              </a:rPr>
              <a:t>? </a:t>
            </a:r>
            <a:endParaRPr lang="en-US" sz="3600" b="1">
              <a:latin typeface="Aptos Display"/>
            </a:endParaRPr>
          </a:p>
        </p:txBody>
      </p:sp>
      <p:sp>
        <p:nvSpPr>
          <p:cNvPr id="5" name="Rectangle : coins arrondis 4">
            <a:hlinkClick r:id="rId3" action="ppaction://hlinksldjump"/>
            <a:extLst>
              <a:ext uri="{FF2B5EF4-FFF2-40B4-BE49-F238E27FC236}">
                <a16:creationId xmlns:a16="http://schemas.microsoft.com/office/drawing/2014/main" id="{6A1A71F6-810E-BF4C-7D96-2322CEFBDCFA}"/>
              </a:ext>
            </a:extLst>
          </p:cNvPr>
          <p:cNvSpPr/>
          <p:nvPr/>
        </p:nvSpPr>
        <p:spPr>
          <a:xfrm>
            <a:off x="1932110" y="2705243"/>
            <a:ext cx="3637864" cy="1899435"/>
          </a:xfrm>
          <a:prstGeom prst="round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fr-BE" sz="4800" b="1" err="1">
                <a:solidFill>
                  <a:srgbClr val="544F98"/>
                </a:solidFill>
                <a:latin typeface="Arial"/>
                <a:cs typeface="Arial"/>
              </a:rPr>
              <a:t>Ja</a:t>
            </a:r>
          </a:p>
          <a:p>
            <a:pPr algn="ctr"/>
            <a:endParaRPr lang="fr-BE" sz="4800">
              <a:solidFill>
                <a:srgbClr val="0070C0"/>
              </a:solidFill>
            </a:endParaRPr>
          </a:p>
        </p:txBody>
      </p:sp>
      <p:sp>
        <p:nvSpPr>
          <p:cNvPr id="8" name="Rectangle : coins arrondis 7">
            <a:hlinkClick r:id="rId4" action="ppaction://hlinksldjump"/>
            <a:extLst>
              <a:ext uri="{FF2B5EF4-FFF2-40B4-BE49-F238E27FC236}">
                <a16:creationId xmlns:a16="http://schemas.microsoft.com/office/drawing/2014/main" id="{BC63F0E3-F9D6-85EF-39D7-366485BA63A8}"/>
              </a:ext>
            </a:extLst>
          </p:cNvPr>
          <p:cNvSpPr/>
          <p:nvPr/>
        </p:nvSpPr>
        <p:spPr>
          <a:xfrm>
            <a:off x="7180476" y="2701436"/>
            <a:ext cx="3541975" cy="1897307"/>
          </a:xfrm>
          <a:prstGeom prst="round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fr-BE" sz="4400" b="1" err="1">
                <a:solidFill>
                  <a:srgbClr val="544F98"/>
                </a:solidFill>
                <a:latin typeface="Arial"/>
                <a:cs typeface="Arial"/>
              </a:rPr>
              <a:t>Nee</a:t>
            </a:r>
            <a:endParaRPr lang="fr-BE" sz="4400" b="1">
              <a:solidFill>
                <a:srgbClr val="544F98"/>
              </a:solidFill>
              <a:latin typeface="Arial"/>
              <a:cs typeface="Arial"/>
            </a:endParaRPr>
          </a:p>
          <a:p>
            <a:pPr algn="ctr"/>
            <a:endParaRPr lang="fr-BE" sz="4400">
              <a:solidFill>
                <a:srgbClr val="0070C0"/>
              </a:solidFill>
            </a:endParaRPr>
          </a:p>
        </p:txBody>
      </p:sp>
      <p:pic>
        <p:nvPicPr>
          <p:cNvPr id="6" name="Picture 2" descr="Teen - Free people icons">
            <a:extLst>
              <a:ext uri="{FF2B5EF4-FFF2-40B4-BE49-F238E27FC236}">
                <a16:creationId xmlns:a16="http://schemas.microsoft.com/office/drawing/2014/main" id="{31567F18-708B-BDF8-0D1E-7081A9DEBD5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757856" y="4955230"/>
            <a:ext cx="1415487" cy="1415487"/>
          </a:xfrm>
          <a:prstGeom prst="rect">
            <a:avLst/>
          </a:prstGeom>
          <a:noFill/>
          <a:extLst>
            <a:ext uri="{909E8E84-426E-40DD-AFC4-6F175D3DCCD1}">
              <a14:hiddenFill xmlns:a14="http://schemas.microsoft.com/office/drawing/2010/main">
                <a:solidFill>
                  <a:srgbClr val="FFFFFF"/>
                </a:solidFill>
              </a14:hiddenFill>
            </a:ext>
          </a:extLst>
        </p:spPr>
      </p:pic>
      <p:pic>
        <p:nvPicPr>
          <p:cNvPr id="4" name="Graphic 3" descr="Badge Tick1 contour">
            <a:extLst>
              <a:ext uri="{FF2B5EF4-FFF2-40B4-BE49-F238E27FC236}">
                <a16:creationId xmlns:a16="http://schemas.microsoft.com/office/drawing/2014/main" id="{395D3A18-F2D8-D787-1871-DD7433BD2F45}"/>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3348556" y="3668210"/>
            <a:ext cx="853440" cy="833120"/>
          </a:xfrm>
          <a:prstGeom prst="rect">
            <a:avLst/>
          </a:prstGeom>
        </p:spPr>
      </p:pic>
      <p:pic>
        <p:nvPicPr>
          <p:cNvPr id="7" name="Graphic 6" descr="Badge croix contour">
            <a:extLst>
              <a:ext uri="{FF2B5EF4-FFF2-40B4-BE49-F238E27FC236}">
                <a16:creationId xmlns:a16="http://schemas.microsoft.com/office/drawing/2014/main" id="{0E2A6A02-ECC1-C289-25F3-AB482F07E92E}"/>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8591116" y="3678370"/>
            <a:ext cx="822960" cy="822960"/>
          </a:xfrm>
          <a:prstGeom prst="rect">
            <a:avLst/>
          </a:prstGeom>
        </p:spPr>
      </p:pic>
      <p:pic>
        <p:nvPicPr>
          <p:cNvPr id="9" name="Graphic 8" descr="Curseur avec un remplissage uni">
            <a:extLst>
              <a:ext uri="{FF2B5EF4-FFF2-40B4-BE49-F238E27FC236}">
                <a16:creationId xmlns:a16="http://schemas.microsoft.com/office/drawing/2014/main" id="{3BFEF0F5-49FC-5C40-D505-09229D4EF8A1}"/>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rot="5400000">
            <a:off x="1245436" y="4501330"/>
            <a:ext cx="914400" cy="914400"/>
          </a:xfrm>
          <a:prstGeom prst="rect">
            <a:avLst/>
          </a:prstGeom>
        </p:spPr>
      </p:pic>
      <p:pic>
        <p:nvPicPr>
          <p:cNvPr id="10" name="Graphic 9" descr="Curseur avec un remplissage uni">
            <a:extLst>
              <a:ext uri="{FF2B5EF4-FFF2-40B4-BE49-F238E27FC236}">
                <a16:creationId xmlns:a16="http://schemas.microsoft.com/office/drawing/2014/main" id="{E9B29535-992C-6B1F-33A1-CA5734875464}"/>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10446924" y="4495157"/>
            <a:ext cx="914400" cy="914400"/>
          </a:xfrm>
          <a:prstGeom prst="rect">
            <a:avLst/>
          </a:prstGeom>
        </p:spPr>
      </p:pic>
      <p:pic>
        <p:nvPicPr>
          <p:cNvPr id="12" name="Picture 11">
            <a:extLst>
              <a:ext uri="{FF2B5EF4-FFF2-40B4-BE49-F238E27FC236}">
                <a16:creationId xmlns:a16="http://schemas.microsoft.com/office/drawing/2014/main" id="{C31E7EE8-5AA1-0FB8-88D8-DEFE5FA7E0CB}"/>
              </a:ext>
            </a:extLst>
          </p:cNvPr>
          <p:cNvPicPr>
            <a:picLocks noChangeAspect="1"/>
          </p:cNvPicPr>
          <p:nvPr/>
        </p:nvPicPr>
        <p:blipFill>
          <a:blip r:embed="rId9"/>
          <a:stretch>
            <a:fillRect/>
          </a:stretch>
        </p:blipFill>
        <p:spPr>
          <a:xfrm>
            <a:off x="11124108" y="6435457"/>
            <a:ext cx="923925" cy="266700"/>
          </a:xfrm>
          <a:prstGeom prst="rect">
            <a:avLst/>
          </a:prstGeom>
        </p:spPr>
      </p:pic>
    </p:spTree>
    <p:extLst>
      <p:ext uri="{BB962C8B-B14F-4D97-AF65-F5344CB8AC3E}">
        <p14:creationId xmlns:p14="http://schemas.microsoft.com/office/powerpoint/2010/main" val="338954565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0">
  <p:cSld>
    <p:bg>
      <p:bgPr>
        <a:solidFill>
          <a:srgbClr val="544F98"/>
        </a:solidFill>
        <a:effectLst/>
      </p:bgPr>
    </p:bg>
    <p:spTree>
      <p:nvGrpSpPr>
        <p:cNvPr id="1" name="">
          <a:extLst>
            <a:ext uri="{FF2B5EF4-FFF2-40B4-BE49-F238E27FC236}">
              <a16:creationId xmlns:a16="http://schemas.microsoft.com/office/drawing/2014/main" id="{D7AC3EA2-0DEE-7075-6C2C-E5ECC501DC7F}"/>
            </a:ext>
          </a:extLst>
        </p:cNvPr>
        <p:cNvGrpSpPr/>
        <p:nvPr/>
      </p:nvGrpSpPr>
      <p:grpSpPr>
        <a:xfrm>
          <a:off x="0" y="0"/>
          <a:ext cx="0" cy="0"/>
          <a:chOff x="0" y="0"/>
          <a:chExt cx="0" cy="0"/>
        </a:xfrm>
      </p:grpSpPr>
      <p:pic>
        <p:nvPicPr>
          <p:cNvPr id="1026" name="Picture 2" descr="Well done Detailed Rounded Lineal color icon">
            <a:extLst>
              <a:ext uri="{FF2B5EF4-FFF2-40B4-BE49-F238E27FC236}">
                <a16:creationId xmlns:a16="http://schemas.microsoft.com/office/drawing/2014/main" id="{DEAB2C47-3286-E778-2FAC-C9D3ADE45C7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07636" y="1243995"/>
            <a:ext cx="4378362" cy="4378362"/>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a:extLst>
              <a:ext uri="{FF2B5EF4-FFF2-40B4-BE49-F238E27FC236}">
                <a16:creationId xmlns:a16="http://schemas.microsoft.com/office/drawing/2014/main" id="{C361F67C-FD29-9BC6-3410-754B24DE5689}"/>
              </a:ext>
            </a:extLst>
          </p:cNvPr>
          <p:cNvPicPr>
            <a:picLocks noChangeAspect="1"/>
          </p:cNvPicPr>
          <p:nvPr/>
        </p:nvPicPr>
        <p:blipFill>
          <a:blip r:embed="rId4"/>
          <a:stretch>
            <a:fillRect/>
          </a:stretch>
        </p:blipFill>
        <p:spPr>
          <a:xfrm>
            <a:off x="11124108" y="6435457"/>
            <a:ext cx="923925" cy="266700"/>
          </a:xfrm>
          <a:prstGeom prst="rect">
            <a:avLst/>
          </a:prstGeom>
        </p:spPr>
      </p:pic>
    </p:spTree>
    <p:extLst>
      <p:ext uri="{BB962C8B-B14F-4D97-AF65-F5344CB8AC3E}">
        <p14:creationId xmlns:p14="http://schemas.microsoft.com/office/powerpoint/2010/main" val="2029523097"/>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3BCCAF6B-ABAE-A87F-8F5E-424BFF559EF1}"/>
            </a:ext>
          </a:extLst>
        </p:cNvPr>
        <p:cNvGrpSpPr/>
        <p:nvPr/>
      </p:nvGrpSpPr>
      <p:grpSpPr>
        <a:xfrm>
          <a:off x="0" y="0"/>
          <a:ext cx="0" cy="0"/>
          <a:chOff x="0" y="0"/>
          <a:chExt cx="0" cy="0"/>
        </a:xfrm>
      </p:grpSpPr>
      <p:cxnSp>
        <p:nvCxnSpPr>
          <p:cNvPr id="9" name="Connecteur droit avec flèche 8">
            <a:extLst>
              <a:ext uri="{FF2B5EF4-FFF2-40B4-BE49-F238E27FC236}">
                <a16:creationId xmlns:a16="http://schemas.microsoft.com/office/drawing/2014/main" id="{0DB79AD1-95DD-8ECE-0871-CCE81BE40B5A}"/>
              </a:ext>
            </a:extLst>
          </p:cNvPr>
          <p:cNvCxnSpPr>
            <a:cxnSpLocks/>
          </p:cNvCxnSpPr>
          <p:nvPr/>
        </p:nvCxnSpPr>
        <p:spPr>
          <a:xfrm>
            <a:off x="466344" y="4069080"/>
            <a:ext cx="11448288" cy="64008"/>
          </a:xfrm>
          <a:prstGeom prst="straightConnector1">
            <a:avLst/>
          </a:prstGeom>
          <a:ln w="63500">
            <a:solidFill>
              <a:srgbClr val="544F98"/>
            </a:solidFill>
            <a:tailEnd type="triangle" w="lg" len="lg"/>
          </a:ln>
        </p:spPr>
        <p:style>
          <a:lnRef idx="2">
            <a:schemeClr val="accent1"/>
          </a:lnRef>
          <a:fillRef idx="0">
            <a:schemeClr val="accent1"/>
          </a:fillRef>
          <a:effectRef idx="1">
            <a:schemeClr val="accent1"/>
          </a:effectRef>
          <a:fontRef idx="minor">
            <a:schemeClr val="tx1"/>
          </a:fontRef>
        </p:style>
      </p:cxnSp>
      <p:sp>
        <p:nvSpPr>
          <p:cNvPr id="14" name="Ellipse 13">
            <a:extLst>
              <a:ext uri="{FF2B5EF4-FFF2-40B4-BE49-F238E27FC236}">
                <a16:creationId xmlns:a16="http://schemas.microsoft.com/office/drawing/2014/main" id="{CE56E2E3-87F9-D365-070B-5F419053F3C9}"/>
              </a:ext>
            </a:extLst>
          </p:cNvPr>
          <p:cNvSpPr/>
          <p:nvPr/>
        </p:nvSpPr>
        <p:spPr>
          <a:xfrm>
            <a:off x="457200" y="3950208"/>
            <a:ext cx="237744" cy="256032"/>
          </a:xfrm>
          <a:prstGeom prst="ellipse">
            <a:avLst/>
          </a:prstGeom>
          <a:solidFill>
            <a:schemeClr val="accent5">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16" name="Ellipse 15">
            <a:extLst>
              <a:ext uri="{FF2B5EF4-FFF2-40B4-BE49-F238E27FC236}">
                <a16:creationId xmlns:a16="http://schemas.microsoft.com/office/drawing/2014/main" id="{BF302929-E5AA-ED37-62DF-3DE722FD9CCB}"/>
              </a:ext>
            </a:extLst>
          </p:cNvPr>
          <p:cNvSpPr/>
          <p:nvPr/>
        </p:nvSpPr>
        <p:spPr>
          <a:xfrm>
            <a:off x="2208295" y="3977640"/>
            <a:ext cx="237744" cy="256032"/>
          </a:xfrm>
          <a:prstGeom prst="ellipse">
            <a:avLst/>
          </a:prstGeom>
          <a:solidFill>
            <a:srgbClr val="544F9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17" name="Ellipse 16">
            <a:extLst>
              <a:ext uri="{FF2B5EF4-FFF2-40B4-BE49-F238E27FC236}">
                <a16:creationId xmlns:a16="http://schemas.microsoft.com/office/drawing/2014/main" id="{14AACCFF-3CAF-B010-D4CD-F5413A28B220}"/>
              </a:ext>
            </a:extLst>
          </p:cNvPr>
          <p:cNvSpPr/>
          <p:nvPr/>
        </p:nvSpPr>
        <p:spPr>
          <a:xfrm>
            <a:off x="4139468" y="4000500"/>
            <a:ext cx="237744" cy="256032"/>
          </a:xfrm>
          <a:prstGeom prst="ellipse">
            <a:avLst/>
          </a:prstGeom>
          <a:solidFill>
            <a:srgbClr val="544F9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18" name="Ellipse 17">
            <a:extLst>
              <a:ext uri="{FF2B5EF4-FFF2-40B4-BE49-F238E27FC236}">
                <a16:creationId xmlns:a16="http://schemas.microsoft.com/office/drawing/2014/main" id="{184E8A7E-94D5-D1C1-7684-432E46E6F5C1}"/>
              </a:ext>
            </a:extLst>
          </p:cNvPr>
          <p:cNvSpPr/>
          <p:nvPr/>
        </p:nvSpPr>
        <p:spPr>
          <a:xfrm>
            <a:off x="5749503" y="4000500"/>
            <a:ext cx="237744" cy="256032"/>
          </a:xfrm>
          <a:prstGeom prst="ellipse">
            <a:avLst/>
          </a:prstGeom>
          <a:solidFill>
            <a:srgbClr val="544F9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19" name="Ellipse 18">
            <a:extLst>
              <a:ext uri="{FF2B5EF4-FFF2-40B4-BE49-F238E27FC236}">
                <a16:creationId xmlns:a16="http://schemas.microsoft.com/office/drawing/2014/main" id="{B3B79C3E-D189-DF73-C8E8-04FA68830B3F}"/>
              </a:ext>
            </a:extLst>
          </p:cNvPr>
          <p:cNvSpPr/>
          <p:nvPr/>
        </p:nvSpPr>
        <p:spPr>
          <a:xfrm>
            <a:off x="7744968" y="4000500"/>
            <a:ext cx="237744" cy="256032"/>
          </a:xfrm>
          <a:prstGeom prst="ellipse">
            <a:avLst/>
          </a:prstGeom>
          <a:solidFill>
            <a:srgbClr val="544F9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22" name="Ellipse 21">
            <a:extLst>
              <a:ext uri="{FF2B5EF4-FFF2-40B4-BE49-F238E27FC236}">
                <a16:creationId xmlns:a16="http://schemas.microsoft.com/office/drawing/2014/main" id="{47A18BE8-CDFB-CE61-6132-361CA3776EE2}"/>
              </a:ext>
            </a:extLst>
          </p:cNvPr>
          <p:cNvSpPr/>
          <p:nvPr/>
        </p:nvSpPr>
        <p:spPr>
          <a:xfrm>
            <a:off x="9924288" y="4005072"/>
            <a:ext cx="237744" cy="256032"/>
          </a:xfrm>
          <a:prstGeom prst="ellipse">
            <a:avLst/>
          </a:prstGeom>
          <a:solidFill>
            <a:srgbClr val="544F9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pic>
        <p:nvPicPr>
          <p:cNvPr id="1026" name="Picture 2" descr="Teen - Free people icons">
            <a:extLst>
              <a:ext uri="{FF2B5EF4-FFF2-40B4-BE49-F238E27FC236}">
                <a16:creationId xmlns:a16="http://schemas.microsoft.com/office/drawing/2014/main" id="{C2D863A5-0631-48F6-281F-C6D2342669B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9421" y="2588059"/>
            <a:ext cx="1111045" cy="1111045"/>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Cleaning Illustrations - Free Download in SVG, PNG">
            <a:extLst>
              <a:ext uri="{FF2B5EF4-FFF2-40B4-BE49-F238E27FC236}">
                <a16:creationId xmlns:a16="http://schemas.microsoft.com/office/drawing/2014/main" id="{C438209A-6970-C5AE-18D3-F54184997EC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608261" y="2060362"/>
            <a:ext cx="2515076" cy="1585132"/>
          </a:xfrm>
          <a:prstGeom prst="rect">
            <a:avLst/>
          </a:prstGeom>
          <a:noFill/>
          <a:extLst>
            <a:ext uri="{909E8E84-426E-40DD-AFC4-6F175D3DCCD1}">
              <a14:hiddenFill xmlns:a14="http://schemas.microsoft.com/office/drawing/2010/main">
                <a:solidFill>
                  <a:srgbClr val="FFFFFF"/>
                </a:solidFill>
              </a14:hiddenFill>
            </a:ext>
          </a:extLst>
        </p:spPr>
      </p:pic>
      <p:pic>
        <p:nvPicPr>
          <p:cNvPr id="2" name="Graphic 3" descr="Badge Tick1 contour">
            <a:extLst>
              <a:ext uri="{FF2B5EF4-FFF2-40B4-BE49-F238E27FC236}">
                <a16:creationId xmlns:a16="http://schemas.microsoft.com/office/drawing/2014/main" id="{031BF8E4-9D1A-B1C8-2595-DAED8A52A579}"/>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264160" y="4337579"/>
            <a:ext cx="629920" cy="619760"/>
          </a:xfrm>
          <a:prstGeom prst="rect">
            <a:avLst/>
          </a:prstGeom>
        </p:spPr>
      </p:pic>
      <p:pic>
        <p:nvPicPr>
          <p:cNvPr id="4" name="Picture 3">
            <a:extLst>
              <a:ext uri="{FF2B5EF4-FFF2-40B4-BE49-F238E27FC236}">
                <a16:creationId xmlns:a16="http://schemas.microsoft.com/office/drawing/2014/main" id="{A826773D-7F40-B7F1-2E8E-40ED05A58226}"/>
              </a:ext>
            </a:extLst>
          </p:cNvPr>
          <p:cNvPicPr>
            <a:picLocks noChangeAspect="1"/>
          </p:cNvPicPr>
          <p:nvPr/>
        </p:nvPicPr>
        <p:blipFill>
          <a:blip r:embed="rId6"/>
          <a:stretch>
            <a:fillRect/>
          </a:stretch>
        </p:blipFill>
        <p:spPr>
          <a:xfrm>
            <a:off x="11112952" y="6428014"/>
            <a:ext cx="928008" cy="272143"/>
          </a:xfrm>
          <a:prstGeom prst="rect">
            <a:avLst/>
          </a:prstGeom>
        </p:spPr>
      </p:pic>
    </p:spTree>
    <p:extLst>
      <p:ext uri="{BB962C8B-B14F-4D97-AF65-F5344CB8AC3E}">
        <p14:creationId xmlns:p14="http://schemas.microsoft.com/office/powerpoint/2010/main" val="19052333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animEffect transition="in" filter="wipe(down)">
                                      <p:cBhvr>
                                        <p:cTn id="7" dur="580">
                                          <p:stCondLst>
                                            <p:cond delay="0"/>
                                          </p:stCondLst>
                                        </p:cTn>
                                        <p:tgtEl>
                                          <p:spTgt spid="1026"/>
                                        </p:tgtEl>
                                      </p:cBhvr>
                                    </p:animEffect>
                                    <p:anim calcmode="lin" valueType="num">
                                      <p:cBhvr>
                                        <p:cTn id="8" dur="1822" tmFilter="0,0; 0.14,0.36; 0.43,0.73; 0.71,0.91; 1.0,1.0">
                                          <p:stCondLst>
                                            <p:cond delay="0"/>
                                          </p:stCondLst>
                                        </p:cTn>
                                        <p:tgtEl>
                                          <p:spTgt spid="1026"/>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1026"/>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1026"/>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1026"/>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1026"/>
                                        </p:tgtEl>
                                        <p:attrNameLst>
                                          <p:attrName>ppt_y</p:attrName>
                                        </p:attrNameLst>
                                      </p:cBhvr>
                                      <p:tavLst>
                                        <p:tav tm="0" fmla="#ppt_y-sin(pi*$)/81">
                                          <p:val>
                                            <p:fltVal val="0"/>
                                          </p:val>
                                        </p:tav>
                                        <p:tav tm="100000">
                                          <p:val>
                                            <p:fltVal val="1"/>
                                          </p:val>
                                        </p:tav>
                                      </p:tavLst>
                                    </p:anim>
                                    <p:animScale>
                                      <p:cBhvr>
                                        <p:cTn id="13" dur="26">
                                          <p:stCondLst>
                                            <p:cond delay="650"/>
                                          </p:stCondLst>
                                        </p:cTn>
                                        <p:tgtEl>
                                          <p:spTgt spid="1026"/>
                                        </p:tgtEl>
                                      </p:cBhvr>
                                      <p:to x="100000" y="60000"/>
                                    </p:animScale>
                                    <p:animScale>
                                      <p:cBhvr>
                                        <p:cTn id="14" dur="166" decel="50000">
                                          <p:stCondLst>
                                            <p:cond delay="676"/>
                                          </p:stCondLst>
                                        </p:cTn>
                                        <p:tgtEl>
                                          <p:spTgt spid="1026"/>
                                        </p:tgtEl>
                                      </p:cBhvr>
                                      <p:to x="100000" y="100000"/>
                                    </p:animScale>
                                    <p:animScale>
                                      <p:cBhvr>
                                        <p:cTn id="15" dur="26">
                                          <p:stCondLst>
                                            <p:cond delay="1312"/>
                                          </p:stCondLst>
                                        </p:cTn>
                                        <p:tgtEl>
                                          <p:spTgt spid="1026"/>
                                        </p:tgtEl>
                                      </p:cBhvr>
                                      <p:to x="100000" y="80000"/>
                                    </p:animScale>
                                    <p:animScale>
                                      <p:cBhvr>
                                        <p:cTn id="16" dur="166" decel="50000">
                                          <p:stCondLst>
                                            <p:cond delay="1338"/>
                                          </p:stCondLst>
                                        </p:cTn>
                                        <p:tgtEl>
                                          <p:spTgt spid="1026"/>
                                        </p:tgtEl>
                                      </p:cBhvr>
                                      <p:to x="100000" y="100000"/>
                                    </p:animScale>
                                    <p:animScale>
                                      <p:cBhvr>
                                        <p:cTn id="17" dur="26">
                                          <p:stCondLst>
                                            <p:cond delay="1642"/>
                                          </p:stCondLst>
                                        </p:cTn>
                                        <p:tgtEl>
                                          <p:spTgt spid="1026"/>
                                        </p:tgtEl>
                                      </p:cBhvr>
                                      <p:to x="100000" y="90000"/>
                                    </p:animScale>
                                    <p:animScale>
                                      <p:cBhvr>
                                        <p:cTn id="18" dur="166" decel="50000">
                                          <p:stCondLst>
                                            <p:cond delay="1668"/>
                                          </p:stCondLst>
                                        </p:cTn>
                                        <p:tgtEl>
                                          <p:spTgt spid="1026"/>
                                        </p:tgtEl>
                                      </p:cBhvr>
                                      <p:to x="100000" y="100000"/>
                                    </p:animScale>
                                    <p:animScale>
                                      <p:cBhvr>
                                        <p:cTn id="19" dur="26">
                                          <p:stCondLst>
                                            <p:cond delay="1808"/>
                                          </p:stCondLst>
                                        </p:cTn>
                                        <p:tgtEl>
                                          <p:spTgt spid="1026"/>
                                        </p:tgtEl>
                                      </p:cBhvr>
                                      <p:to x="100000" y="95000"/>
                                    </p:animScale>
                                    <p:animScale>
                                      <p:cBhvr>
                                        <p:cTn id="20" dur="166" decel="50000">
                                          <p:stCondLst>
                                            <p:cond delay="1834"/>
                                          </p:stCondLst>
                                        </p:cTn>
                                        <p:tgtEl>
                                          <p:spTgt spid="1026"/>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544F98"/>
        </a:solidFill>
        <a:effectLst/>
      </p:bgPr>
    </p:bg>
    <p:spTree>
      <p:nvGrpSpPr>
        <p:cNvPr id="1" name=""/>
        <p:cNvGrpSpPr/>
        <p:nvPr/>
      </p:nvGrpSpPr>
      <p:grpSpPr>
        <a:xfrm>
          <a:off x="0" y="0"/>
          <a:ext cx="0" cy="0"/>
          <a:chOff x="0" y="0"/>
          <a:chExt cx="0" cy="0"/>
        </a:xfrm>
      </p:grpSpPr>
      <p:sp>
        <p:nvSpPr>
          <p:cNvPr id="6" name="Rectangle : coins arrondis 5">
            <a:extLst>
              <a:ext uri="{FF2B5EF4-FFF2-40B4-BE49-F238E27FC236}">
                <a16:creationId xmlns:a16="http://schemas.microsoft.com/office/drawing/2014/main" id="{F3FE2654-07C5-9C14-4418-24754A1C61AD}"/>
              </a:ext>
            </a:extLst>
          </p:cNvPr>
          <p:cNvSpPr/>
          <p:nvPr/>
        </p:nvSpPr>
        <p:spPr>
          <a:xfrm>
            <a:off x="1101379" y="718073"/>
            <a:ext cx="2932739" cy="5338482"/>
          </a:xfrm>
          <a:prstGeom prst="round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pic>
        <p:nvPicPr>
          <p:cNvPr id="5" name="Espace réservé du contenu 4">
            <a:extLst>
              <a:ext uri="{FF2B5EF4-FFF2-40B4-BE49-F238E27FC236}">
                <a16:creationId xmlns:a16="http://schemas.microsoft.com/office/drawing/2014/main" id="{99BF1198-2449-6F28-AD49-A18693C4DACB}"/>
              </a:ext>
            </a:extLst>
          </p:cNvPr>
          <p:cNvPicPr>
            <a:picLocks noGrp="1" noChangeAspect="1"/>
          </p:cNvPicPr>
          <p:nvPr>
            <p:ph idx="1"/>
          </p:nvPr>
        </p:nvPicPr>
        <p:blipFill>
          <a:blip r:embed="rId3">
            <a:duotone>
              <a:schemeClr val="accent1">
                <a:shade val="45000"/>
                <a:satMod val="135000"/>
              </a:schemeClr>
              <a:prstClr val="white"/>
            </a:duotone>
          </a:blip>
          <a:stretch>
            <a:fillRect/>
          </a:stretch>
        </p:blipFill>
        <p:spPr>
          <a:xfrm>
            <a:off x="420958" y="1253331"/>
            <a:ext cx="4351338" cy="4351338"/>
          </a:xfrm>
        </p:spPr>
      </p:pic>
      <p:sp>
        <p:nvSpPr>
          <p:cNvPr id="4" name="Bulle narrative : ronde 3">
            <a:extLst>
              <a:ext uri="{FF2B5EF4-FFF2-40B4-BE49-F238E27FC236}">
                <a16:creationId xmlns:a16="http://schemas.microsoft.com/office/drawing/2014/main" id="{3B62DC5E-8F9C-295C-C614-33C93FBF60C8}"/>
              </a:ext>
            </a:extLst>
          </p:cNvPr>
          <p:cNvSpPr/>
          <p:nvPr/>
        </p:nvSpPr>
        <p:spPr>
          <a:xfrm>
            <a:off x="5289754" y="460762"/>
            <a:ext cx="5027148" cy="2725326"/>
          </a:xfrm>
          <a:prstGeom prst="wedgeEllipseCallout">
            <a:avLst>
              <a:gd name="adj1" fmla="val -68517"/>
              <a:gd name="adj2" fmla="val 12447"/>
            </a:avLst>
          </a:prstGeom>
          <a:ln>
            <a:noFill/>
          </a:ln>
        </p:spPr>
        <p:style>
          <a:lnRef idx="2">
            <a:schemeClr val="accent6"/>
          </a:lnRef>
          <a:fillRef idx="1">
            <a:schemeClr val="lt1"/>
          </a:fillRef>
          <a:effectRef idx="0">
            <a:schemeClr val="accent6"/>
          </a:effectRef>
          <a:fontRef idx="minor">
            <a:schemeClr val="dk1"/>
          </a:fontRef>
        </p:style>
        <p:txBody>
          <a:bodyPr lIns="91440" tIns="45720" rIns="91440" bIns="45720" rtlCol="0" anchor="ctr"/>
          <a:lstStyle/>
          <a:p>
            <a:pPr algn="ctr"/>
            <a:r>
              <a:rPr lang="fr-BE" sz="2800" b="1" err="1">
                <a:solidFill>
                  <a:srgbClr val="544F98"/>
                </a:solidFill>
                <a:latin typeface="Aptos Display"/>
              </a:rPr>
              <a:t>Vraag</a:t>
            </a:r>
            <a:r>
              <a:rPr lang="fr-BE" sz="2800" b="1">
                <a:solidFill>
                  <a:srgbClr val="544F98"/>
                </a:solidFill>
                <a:latin typeface="Aptos Display"/>
              </a:rPr>
              <a:t>:</a:t>
            </a:r>
            <a:endParaRPr lang="en-US"/>
          </a:p>
          <a:p>
            <a:pPr algn="ctr"/>
            <a:r>
              <a:rPr lang="fr-BE" sz="2800">
                <a:solidFill>
                  <a:srgbClr val="544F98"/>
                </a:solidFill>
                <a:latin typeface="Aptos Display"/>
              </a:rPr>
              <a:t>Hoe kan Mohammed </a:t>
            </a:r>
            <a:r>
              <a:rPr lang="fr-BE" sz="2800" err="1">
                <a:solidFill>
                  <a:srgbClr val="544F98"/>
                </a:solidFill>
                <a:latin typeface="Aptos Display"/>
              </a:rPr>
              <a:t>werk</a:t>
            </a:r>
            <a:r>
              <a:rPr lang="fr-BE" sz="2800">
                <a:solidFill>
                  <a:srgbClr val="544F98"/>
                </a:solidFill>
                <a:latin typeface="Aptos Display"/>
              </a:rPr>
              <a:t> </a:t>
            </a:r>
            <a:r>
              <a:rPr lang="fr-BE" sz="2800" err="1">
                <a:solidFill>
                  <a:srgbClr val="544F98"/>
                </a:solidFill>
                <a:latin typeface="Aptos Display"/>
              </a:rPr>
              <a:t>zoeken</a:t>
            </a:r>
            <a:r>
              <a:rPr lang="fr-BE" sz="2800">
                <a:solidFill>
                  <a:srgbClr val="544F98"/>
                </a:solidFill>
                <a:latin typeface="Aptos Display"/>
              </a:rPr>
              <a:t>?</a:t>
            </a:r>
            <a:endParaRPr lang="fr-BE">
              <a:solidFill>
                <a:srgbClr val="156082"/>
              </a:solidFill>
              <a:latin typeface="Aptos Display"/>
            </a:endParaRPr>
          </a:p>
        </p:txBody>
      </p:sp>
      <p:pic>
        <p:nvPicPr>
          <p:cNvPr id="4098" name="Picture 2" descr="Clip Art Transparent Library Jobs Job Announcement - Find A Job Cartoon ...">
            <a:extLst>
              <a:ext uri="{FF2B5EF4-FFF2-40B4-BE49-F238E27FC236}">
                <a16:creationId xmlns:a16="http://schemas.microsoft.com/office/drawing/2014/main" id="{E2C56E2D-8231-E661-F33C-13D676B45A5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636086" y="3938003"/>
            <a:ext cx="3134956" cy="2459235"/>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a:extLst>
              <a:ext uri="{FF2B5EF4-FFF2-40B4-BE49-F238E27FC236}">
                <a16:creationId xmlns:a16="http://schemas.microsoft.com/office/drawing/2014/main" id="{75ECB03E-9FE0-1A96-D4F5-856F2255E8ED}"/>
              </a:ext>
            </a:extLst>
          </p:cNvPr>
          <p:cNvPicPr>
            <a:picLocks noChangeAspect="1"/>
          </p:cNvPicPr>
          <p:nvPr/>
        </p:nvPicPr>
        <p:blipFill>
          <a:blip r:embed="rId5"/>
          <a:stretch>
            <a:fillRect/>
          </a:stretch>
        </p:blipFill>
        <p:spPr>
          <a:xfrm>
            <a:off x="11124108" y="6435457"/>
            <a:ext cx="923925" cy="266700"/>
          </a:xfrm>
          <a:prstGeom prst="rect">
            <a:avLst/>
          </a:prstGeom>
        </p:spPr>
      </p:pic>
    </p:spTree>
    <p:extLst>
      <p:ext uri="{BB962C8B-B14F-4D97-AF65-F5344CB8AC3E}">
        <p14:creationId xmlns:p14="http://schemas.microsoft.com/office/powerpoint/2010/main" val="269322471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544F98"/>
        </a:solidFill>
        <a:effectLst/>
      </p:bgPr>
    </p:bg>
    <p:spTree>
      <p:nvGrpSpPr>
        <p:cNvPr id="1" name="">
          <a:extLst>
            <a:ext uri="{FF2B5EF4-FFF2-40B4-BE49-F238E27FC236}">
              <a16:creationId xmlns:a16="http://schemas.microsoft.com/office/drawing/2014/main" id="{32D73882-3C76-8884-8606-05A1BE12E148}"/>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E3DDEEC2-9140-E46E-A7AD-1971B1830E20}"/>
              </a:ext>
            </a:extLst>
          </p:cNvPr>
          <p:cNvSpPr/>
          <p:nvPr/>
        </p:nvSpPr>
        <p:spPr>
          <a:xfrm>
            <a:off x="579603" y="839604"/>
            <a:ext cx="2932739" cy="5338482"/>
          </a:xfrm>
          <a:prstGeom prst="round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10" name="Rectangle : coins arrondis 9">
            <a:extLst>
              <a:ext uri="{FF2B5EF4-FFF2-40B4-BE49-F238E27FC236}">
                <a16:creationId xmlns:a16="http://schemas.microsoft.com/office/drawing/2014/main" id="{CA78B686-B286-6655-AEAF-1B3032E06AA3}"/>
              </a:ext>
            </a:extLst>
          </p:cNvPr>
          <p:cNvSpPr/>
          <p:nvPr/>
        </p:nvSpPr>
        <p:spPr>
          <a:xfrm>
            <a:off x="3915784" y="276226"/>
            <a:ext cx="8123816" cy="6103060"/>
          </a:xfrm>
          <a:prstGeom prst="round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pic>
        <p:nvPicPr>
          <p:cNvPr id="14338" name="Picture 2" descr="Businessman, creative, idea icon - Download on Iconfinder">
            <a:extLst>
              <a:ext uri="{FF2B5EF4-FFF2-40B4-BE49-F238E27FC236}">
                <a16:creationId xmlns:a16="http://schemas.microsoft.com/office/drawing/2014/main" id="{9DDD25D3-E09A-6A4E-1F16-1F1B88FBCB0E}"/>
              </a:ext>
            </a:extLst>
          </p:cNvPr>
          <p:cNvPicPr>
            <a:picLocks noChangeAspect="1" noChangeArrowheads="1"/>
          </p:cNvPicPr>
          <p:nvPr/>
        </p:nvPicPr>
        <p:blipFill>
          <a:blip r:embed="rId3">
            <a:duotone>
              <a:schemeClr val="accent1">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61913" y="1670520"/>
            <a:ext cx="3676650" cy="3676650"/>
          </a:xfrm>
          <a:prstGeom prst="rect">
            <a:avLst/>
          </a:prstGeom>
          <a:noFill/>
          <a:extLst>
            <a:ext uri="{909E8E84-426E-40DD-AFC4-6F175D3DCCD1}">
              <a14:hiddenFill xmlns:a14="http://schemas.microsoft.com/office/drawing/2010/main">
                <a:solidFill>
                  <a:srgbClr val="FFFFFF"/>
                </a:solidFill>
              </a14:hiddenFill>
            </a:ext>
          </a:extLst>
        </p:spPr>
      </p:pic>
      <p:pic>
        <p:nvPicPr>
          <p:cNvPr id="14342" name="Picture 6" descr="Computer Research Icon">
            <a:extLst>
              <a:ext uri="{FF2B5EF4-FFF2-40B4-BE49-F238E27FC236}">
                <a16:creationId xmlns:a16="http://schemas.microsoft.com/office/drawing/2014/main" id="{48BA9232-B317-B3FF-9C31-7CA00B94561F}"/>
              </a:ext>
            </a:extLst>
          </p:cNvPr>
          <p:cNvPicPr>
            <a:picLocks noChangeAspect="1" noChangeArrowheads="1"/>
          </p:cNvPicPr>
          <p:nvPr/>
        </p:nvPicPr>
        <p:blipFill>
          <a:blip r:embed="rId4">
            <a:duotone>
              <a:schemeClr val="accent1">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5143500" y="700087"/>
            <a:ext cx="1905000" cy="1905000"/>
          </a:xfrm>
          <a:prstGeom prst="rect">
            <a:avLst/>
          </a:prstGeom>
          <a:noFill/>
          <a:extLst>
            <a:ext uri="{909E8E84-426E-40DD-AFC4-6F175D3DCCD1}">
              <a14:hiddenFill xmlns:a14="http://schemas.microsoft.com/office/drawing/2010/main">
                <a:solidFill>
                  <a:srgbClr val="FFFFFF"/>
                </a:solidFill>
              </a14:hiddenFill>
            </a:ext>
          </a:extLst>
        </p:spPr>
      </p:pic>
      <p:pic>
        <p:nvPicPr>
          <p:cNvPr id="6" name="Image 5">
            <a:extLst>
              <a:ext uri="{FF2B5EF4-FFF2-40B4-BE49-F238E27FC236}">
                <a16:creationId xmlns:a16="http://schemas.microsoft.com/office/drawing/2014/main" id="{4DB3E0B2-591C-5DFA-FECF-3131C0DDC43E}"/>
              </a:ext>
            </a:extLst>
          </p:cNvPr>
          <p:cNvPicPr>
            <a:picLocks noChangeAspect="1"/>
          </p:cNvPicPr>
          <p:nvPr/>
        </p:nvPicPr>
        <p:blipFill>
          <a:blip r:embed="rId5">
            <a:duotone>
              <a:schemeClr val="accent1">
                <a:shade val="45000"/>
                <a:satMod val="135000"/>
              </a:schemeClr>
              <a:prstClr val="white"/>
            </a:duotone>
          </a:blip>
          <a:stretch>
            <a:fillRect/>
          </a:stretch>
        </p:blipFill>
        <p:spPr>
          <a:xfrm>
            <a:off x="8939212" y="1024299"/>
            <a:ext cx="1571625" cy="1571625"/>
          </a:xfrm>
          <a:prstGeom prst="rect">
            <a:avLst/>
          </a:prstGeom>
        </p:spPr>
      </p:pic>
      <p:pic>
        <p:nvPicPr>
          <p:cNvPr id="12" name="Image 11">
            <a:extLst>
              <a:ext uri="{FF2B5EF4-FFF2-40B4-BE49-F238E27FC236}">
                <a16:creationId xmlns:a16="http://schemas.microsoft.com/office/drawing/2014/main" id="{FB58D5F9-8970-5B64-295C-925DC0B505E1}"/>
              </a:ext>
            </a:extLst>
          </p:cNvPr>
          <p:cNvPicPr>
            <a:picLocks noChangeAspect="1"/>
          </p:cNvPicPr>
          <p:nvPr/>
        </p:nvPicPr>
        <p:blipFill>
          <a:blip r:embed="rId6">
            <a:duotone>
              <a:schemeClr val="accent1">
                <a:shade val="45000"/>
                <a:satMod val="135000"/>
              </a:schemeClr>
              <a:prstClr val="white"/>
            </a:duotone>
          </a:blip>
          <a:stretch>
            <a:fillRect/>
          </a:stretch>
        </p:blipFill>
        <p:spPr>
          <a:xfrm>
            <a:off x="4886750" y="3968115"/>
            <a:ext cx="1508760" cy="1508760"/>
          </a:xfrm>
          <a:prstGeom prst="rect">
            <a:avLst/>
          </a:prstGeom>
        </p:spPr>
      </p:pic>
      <p:pic>
        <p:nvPicPr>
          <p:cNvPr id="4" name="Picture 16" descr="Free Store Front Clipart">
            <a:extLst>
              <a:ext uri="{FF2B5EF4-FFF2-40B4-BE49-F238E27FC236}">
                <a16:creationId xmlns:a16="http://schemas.microsoft.com/office/drawing/2014/main" id="{41294450-7224-A92F-F299-1D3B2FF7C4AF}"/>
              </a:ext>
            </a:extLst>
          </p:cNvPr>
          <p:cNvPicPr>
            <a:picLocks noChangeAspect="1" noChangeArrowheads="1"/>
          </p:cNvPicPr>
          <p:nvPr/>
        </p:nvPicPr>
        <p:blipFill>
          <a:blip r:embed="rId7">
            <a:duotone>
              <a:prstClr val="black"/>
              <a:schemeClr val="accent1">
                <a:tint val="45000"/>
                <a:satMod val="400000"/>
              </a:schemeClr>
            </a:duotone>
            <a:extLst>
              <a:ext uri="{BEBA8EAE-BF5A-486C-A8C5-ECC9F3942E4B}">
                <a14:imgProps xmlns:a14="http://schemas.microsoft.com/office/drawing/2010/main">
                  <a14:imgLayer r:embed="rId8">
                    <a14:imgEffect>
                      <a14:brightnessContrast contrast="-3000"/>
                    </a14:imgEffect>
                  </a14:imgLayer>
                </a14:imgProps>
              </a:ext>
              <a:ext uri="{28A0092B-C50C-407E-A947-70E740481C1C}">
                <a14:useLocalDpi xmlns:a14="http://schemas.microsoft.com/office/drawing/2010/main" val="0"/>
              </a:ext>
            </a:extLst>
          </a:blip>
          <a:srcRect/>
          <a:stretch>
            <a:fillRect/>
          </a:stretch>
        </p:blipFill>
        <p:spPr bwMode="auto">
          <a:xfrm>
            <a:off x="9085516" y="4010461"/>
            <a:ext cx="1921173" cy="1424068"/>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6320A3A2-51E9-1668-E56D-91B435069031}"/>
              </a:ext>
            </a:extLst>
          </p:cNvPr>
          <p:cNvSpPr/>
          <p:nvPr/>
        </p:nvSpPr>
        <p:spPr>
          <a:xfrm>
            <a:off x="9664555" y="4066536"/>
            <a:ext cx="763093" cy="134581"/>
          </a:xfrm>
          <a:prstGeom prst="rect">
            <a:avLst/>
          </a:prstGeom>
          <a:solidFill>
            <a:srgbClr val="7A90A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BE" sz="1050"/>
              <a:t>INTERIM</a:t>
            </a:r>
            <a:endParaRPr lang="fr-BE"/>
          </a:p>
        </p:txBody>
      </p:sp>
      <p:pic>
        <p:nvPicPr>
          <p:cNvPr id="7" name="Picture 6">
            <a:extLst>
              <a:ext uri="{FF2B5EF4-FFF2-40B4-BE49-F238E27FC236}">
                <a16:creationId xmlns:a16="http://schemas.microsoft.com/office/drawing/2014/main" id="{D9611465-763D-9C90-4D95-CABE5E30D3E2}"/>
              </a:ext>
            </a:extLst>
          </p:cNvPr>
          <p:cNvPicPr>
            <a:picLocks noChangeAspect="1"/>
          </p:cNvPicPr>
          <p:nvPr/>
        </p:nvPicPr>
        <p:blipFill>
          <a:blip r:embed="rId9"/>
          <a:stretch>
            <a:fillRect/>
          </a:stretch>
        </p:blipFill>
        <p:spPr>
          <a:xfrm>
            <a:off x="11124108" y="6435457"/>
            <a:ext cx="923925" cy="266700"/>
          </a:xfrm>
          <a:prstGeom prst="rect">
            <a:avLst/>
          </a:prstGeom>
        </p:spPr>
      </p:pic>
    </p:spTree>
    <p:extLst>
      <p:ext uri="{BB962C8B-B14F-4D97-AF65-F5344CB8AC3E}">
        <p14:creationId xmlns:p14="http://schemas.microsoft.com/office/powerpoint/2010/main" val="222131336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434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2"/>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5" grpId="0" animBg="1"/>
    </p:bldLst>
  </p:timing>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ptos" panose="020B0004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2f1417b6-bbcc-4f9a-bb09-3c670b4007b2">
      <Terms xmlns="http://schemas.microsoft.com/office/infopath/2007/PartnerControls"/>
    </lcf76f155ced4ddcb4097134ff3c332f>
    <TaxCatchAll xmlns="45c73165-9296-4003-a6d9-b5336a54c9ad"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22A25DBB4124E24BB48F87B68809BF41" ma:contentTypeVersion="13" ma:contentTypeDescription="Een nieuw document maken." ma:contentTypeScope="" ma:versionID="5a66fca7df5ec855129c4382eca18eb6">
  <xsd:schema xmlns:xsd="http://www.w3.org/2001/XMLSchema" xmlns:xs="http://www.w3.org/2001/XMLSchema" xmlns:p="http://schemas.microsoft.com/office/2006/metadata/properties" xmlns:ns2="2f1417b6-bbcc-4f9a-bb09-3c670b4007b2" xmlns:ns3="45c73165-9296-4003-a6d9-b5336a54c9ad" targetNamespace="http://schemas.microsoft.com/office/2006/metadata/properties" ma:root="true" ma:fieldsID="31c830cbbb1aed5382e8a915bda0385c" ns2:_="" ns3:_="">
    <xsd:import namespace="2f1417b6-bbcc-4f9a-bb09-3c670b4007b2"/>
    <xsd:import namespace="45c73165-9296-4003-a6d9-b5336a54c9ad"/>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LengthInSeconds" minOccurs="0"/>
                <xsd:element ref="ns2:MediaServiceBillingMetadata"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f1417b6-bbcc-4f9a-bb09-3c670b4007b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lcf76f155ced4ddcb4097134ff3c332f" ma:index="13" nillable="true" ma:taxonomy="true" ma:internalName="lcf76f155ced4ddcb4097134ff3c332f" ma:taxonomyFieldName="MediaServiceImageTags" ma:displayName="Afbeeldingtags" ma:readOnly="false" ma:fieldId="{5cf76f15-5ced-4ddc-b409-7134ff3c332f}" ma:taxonomyMulti="true" ma:sspId="965ec642-78a9-4698-8282-a6f33a7a5d40" ma:termSetId="09814cd3-568e-fe90-9814-8d621ff8fb84" ma:anchorId="fba54fb3-c3e1-fe81-a776-ca4b69148c4d" ma:open="true" ma:isKeyword="false">
      <xsd:complexType>
        <xsd:sequence>
          <xsd:element ref="pc:Terms" minOccurs="0" maxOccurs="1"/>
        </xsd:sequence>
      </xsd:complex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LengthInSeconds" ma:index="18" nillable="true" ma:displayName="MediaLengthInSeconds" ma:hidden="true" ma:internalName="MediaLengthInSeconds" ma:readOnly="true">
      <xsd:simpleType>
        <xsd:restriction base="dms:Unknown"/>
      </xsd:simpleType>
    </xsd:element>
    <xsd:element name="MediaServiceBillingMetadata" ma:index="19" nillable="true" ma:displayName="MediaServiceBillingMetadata" ma:hidden="true" ma:internalName="MediaServiceBillingMetadata" ma:readOnly="true">
      <xsd:simpleType>
        <xsd:restriction base="dms:Note"/>
      </xsd:simpleType>
    </xsd:element>
    <xsd:element name="MediaServiceLocation" ma:index="20"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45c73165-9296-4003-a6d9-b5336a54c9ad"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f3a7e5bd-a0ea-465b-a88e-788178f6a932}" ma:internalName="TaxCatchAll" ma:showField="CatchAllData" ma:web="45c73165-9296-4003-a6d9-b5336a54c9ad">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oudstype"/>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9487EEAF-83E4-4E06-BB95-76655636158A}">
  <ds:schemaRefs>
    <ds:schemaRef ds:uri="http://schemas.microsoft.com/sharepoint/v3/contenttype/forms"/>
  </ds:schemaRefs>
</ds:datastoreItem>
</file>

<file path=customXml/itemProps2.xml><?xml version="1.0" encoding="utf-8"?>
<ds:datastoreItem xmlns:ds="http://schemas.openxmlformats.org/officeDocument/2006/customXml" ds:itemID="{98B959F9-6229-433D-81A4-1F5D99E534AC}">
  <ds:schemaRefs>
    <ds:schemaRef ds:uri="http://schemas.microsoft.com/office/2006/metadata/properties"/>
    <ds:schemaRef ds:uri="http://purl.org/dc/elements/1.1/"/>
    <ds:schemaRef ds:uri="http://schemas.microsoft.com/office/infopath/2007/PartnerControls"/>
    <ds:schemaRef ds:uri="http://schemas.microsoft.com/office/2006/documentManagement/types"/>
    <ds:schemaRef ds:uri="http://purl.org/dc/terms/"/>
    <ds:schemaRef ds:uri="http://schemas.openxmlformats.org/package/2006/metadata/core-properties"/>
    <ds:schemaRef ds:uri="http://purl.org/dc/dcmitype/"/>
    <ds:schemaRef ds:uri="2f1417b6-bbcc-4f9a-bb09-3c670b4007b2"/>
    <ds:schemaRef ds:uri="45c73165-9296-4003-a6d9-b5336a54c9ad"/>
    <ds:schemaRef ds:uri="http://www.w3.org/XML/1998/namespace"/>
  </ds:schemaRefs>
</ds:datastoreItem>
</file>

<file path=customXml/itemProps3.xml><?xml version="1.0" encoding="utf-8"?>
<ds:datastoreItem xmlns:ds="http://schemas.openxmlformats.org/officeDocument/2006/customXml" ds:itemID="{429FA547-784C-43D8-8225-77FA89198AD0}">
  <ds:schemaRefs>
    <ds:schemaRef ds:uri="2f1417b6-bbcc-4f9a-bb09-3c670b4007b2"/>
    <ds:schemaRef ds:uri="45c73165-9296-4003-a6d9-b5336a54c9ad"/>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Metadata/LabelInfo.xml><?xml version="1.0" encoding="utf-8"?>
<clbl:labelList xmlns:clbl="http://schemas.microsoft.com/office/2020/mipLabelMetadata">
  <clbl:label id="{e37f5b9e-aa1f-4166-9044-d7e501d988eb}" enabled="0" method="" siteId="{e37f5b9e-aa1f-4166-9044-d7e501d988eb}" removed="1"/>
</clbl:labelList>
</file>

<file path=docProps/app.xml><?xml version="1.0" encoding="utf-8"?>
<Properties xmlns="http://schemas.openxmlformats.org/officeDocument/2006/extended-properties" xmlns:vt="http://schemas.openxmlformats.org/officeDocument/2006/docPropsVTypes">
  <TotalTime>0</TotalTime>
  <Words>2050</Words>
  <Application>Microsoft Office PowerPoint</Application>
  <PresentationFormat>Grand écran</PresentationFormat>
  <Paragraphs>246</Paragraphs>
  <Slides>36</Slides>
  <Notes>32</Notes>
  <HiddenSlides>6</HiddenSlides>
  <MMClips>0</MMClips>
  <ScaleCrop>false</ScaleCrop>
  <HeadingPairs>
    <vt:vector size="6" baseType="variant">
      <vt:variant>
        <vt:lpstr>Polices utilisées</vt:lpstr>
      </vt:variant>
      <vt:variant>
        <vt:i4>6</vt:i4>
      </vt:variant>
      <vt:variant>
        <vt:lpstr>Thème</vt:lpstr>
      </vt:variant>
      <vt:variant>
        <vt:i4>1</vt:i4>
      </vt:variant>
      <vt:variant>
        <vt:lpstr>Titres des diapositives</vt:lpstr>
      </vt:variant>
      <vt:variant>
        <vt:i4>36</vt:i4>
      </vt:variant>
    </vt:vector>
  </HeadingPairs>
  <TitlesOfParts>
    <vt:vector size="43" baseType="lpstr">
      <vt:lpstr>Aptos</vt:lpstr>
      <vt:lpstr>Aptos Display</vt:lpstr>
      <vt:lpstr>Arial</vt:lpstr>
      <vt:lpstr>Arial,Sans-Serif</vt:lpstr>
      <vt:lpstr>Calibri</vt:lpstr>
      <vt:lpstr>Calibri,Sans-Serif</vt:lpstr>
      <vt:lpstr>Thème Office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Interim</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Evaluatie van de interactieve sessie</vt:lpstr>
      <vt:lpstr>Présentation PowerPoint</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Manon Koepp</cp:lastModifiedBy>
  <cp:revision>1</cp:revision>
  <dcterms:created xsi:type="dcterms:W3CDTF">2025-08-29T09:06:30Z</dcterms:created>
  <dcterms:modified xsi:type="dcterms:W3CDTF">2026-07-17T11:53:51Z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0x01010022A25DBB4124E24BB48F87B68809BF41</vt:lpwstr>
  </property>
  <property fmtid="{D5CDD505-2E9C-101B-9397-08002B2CF9AE}" pid="3" name="MediaServiceImageTags">
    <vt:lpwstr/>
  </property>
  <property fmtid="{D5CDD505-2E9C-101B-9397-08002B2CF9AE}" pid="4" name="xd_ProgID">
    <vt:lpwstr/>
  </property>
  <property fmtid="{D5CDD505-2E9C-101B-9397-08002B2CF9AE}" pid="5" name="ComplianceAssetId">
    <vt:lpwstr/>
  </property>
  <property fmtid="{D5CDD505-2E9C-101B-9397-08002B2CF9AE}" pid="6" name="TemplateUrl">
    <vt:lpwstr/>
  </property>
  <property fmtid="{D5CDD505-2E9C-101B-9397-08002B2CF9AE}" pid="7" name="_ExtendedDescription">
    <vt:lpwstr/>
  </property>
  <property fmtid="{D5CDD505-2E9C-101B-9397-08002B2CF9AE}" pid="8" name="TriggerFlowInfo">
    <vt:lpwstr/>
  </property>
  <property fmtid="{D5CDD505-2E9C-101B-9397-08002B2CF9AE}" pid="9" name="xd_Signature">
    <vt:lpwstr/>
  </property>
</Properties>
</file>