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3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5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6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7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8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9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10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notesSlides/notesSlide11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7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9" r:id="rId27"/>
    <p:sldId id="278" r:id="rId28"/>
    <p:sldId id="280" r:id="rId29"/>
    <p:sldId id="282" r:id="rId30"/>
    <p:sldId id="284" r:id="rId31"/>
    <p:sldId id="281" r:id="rId32"/>
    <p:sldId id="283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5" r:id="rId43"/>
    <p:sldId id="294" r:id="rId44"/>
    <p:sldId id="300" r:id="rId45"/>
    <p:sldId id="301" r:id="rId46"/>
    <p:sldId id="302" r:id="rId47"/>
    <p:sldId id="303" r:id="rId48"/>
    <p:sldId id="304" r:id="rId49"/>
    <p:sldId id="305" r:id="rId50"/>
    <p:sldId id="307" r:id="rId51"/>
    <p:sldId id="306" r:id="rId52"/>
    <p:sldId id="308" r:id="rId53"/>
    <p:sldId id="309" r:id="rId54"/>
    <p:sldId id="310" r:id="rId55"/>
    <p:sldId id="311" r:id="rId5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1C1CB0B-4A66-8E11-7308-525BC26C6B5E}" name="Camille Sommelette" initials="CS" userId="S::camille.sommelette@fedasil.be::3b3b78f5-35fe-494a-b1c1-e88afecc871d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384E62-5599-ACB9-B0F7-18B6B06F8268}" v="43" dt="2026-05-08T08:54:03.6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microsoft.com/office/2018/10/relationships/authors" Target="author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tableStyles" Target="tableStyle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/>
            <a:t>500€</a:t>
          </a:r>
          <a:endParaRPr lang="en-US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/>
            <a:t>1800€</a:t>
          </a:r>
          <a:endParaRPr lang="en-US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/>
            <a:t>1300€</a:t>
          </a:r>
          <a:endParaRPr lang="en-US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/>
            <a:t>500€</a:t>
          </a:r>
          <a:endParaRPr lang="en-US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/>
            <a:t>1800€</a:t>
          </a:r>
          <a:endParaRPr lang="en-US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>
        <a:solidFill>
          <a:schemeClr val="accent2"/>
        </a:solidFill>
      </dgm:spPr>
      <dgm:t>
        <a:bodyPr/>
        <a:lstStyle/>
        <a:p>
          <a:r>
            <a:rPr lang="fr-FR"/>
            <a:t>1300€</a:t>
          </a:r>
          <a:endParaRPr lang="en-US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4350€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875€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2800€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4350€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875€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2800€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400€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900€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550€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400€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900€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550€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600€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850€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600€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850€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1075€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3500€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1075€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3500€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1250€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950€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1600€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950€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1600€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04BBFC3B-6017-4E47-8004-A083A7CB6DF9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1250€</a:t>
          </a:r>
          <a:endParaRPr lang="en-US" dirty="0"/>
        </a:p>
      </dgm:t>
    </dgm:pt>
    <dgm:pt modelId="{5FE86A50-704E-4C47-9490-BEC8EA256B1C}" type="parTrans" cxnId="{0EC887B1-5A04-4A88-8DBC-1404C4CA47DE}">
      <dgm:prSet/>
      <dgm:spPr/>
      <dgm:t>
        <a:bodyPr/>
        <a:lstStyle/>
        <a:p>
          <a:endParaRPr lang="nl-BE"/>
        </a:p>
      </dgm:t>
    </dgm:pt>
    <dgm:pt modelId="{139CCE82-33C9-48BB-8C8B-95DEEAD1D0BF}" type="sibTrans" cxnId="{0EC887B1-5A04-4A88-8DBC-1404C4CA47DE}">
      <dgm:prSet/>
      <dgm:spPr/>
      <dgm:t>
        <a:bodyPr/>
        <a:lstStyle/>
        <a:p>
          <a:endParaRPr lang="nl-BE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46DF69C5-250E-4C30-ACC2-087AC72F745C}" type="pres">
      <dgm:prSet presAssocID="{04BBFC3B-6017-4E47-8004-A083A7CB6DF9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31F31CE-FC85-4D92-A7C5-06B25FAB031F}" type="pres">
      <dgm:prSet presAssocID="{139CCE82-33C9-48BB-8C8B-95DEEAD1D0BF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6F99A01-9024-4019-A188-D5C3ED40E4F6}" type="presOf" srcId="{04BBFC3B-6017-4E47-8004-A083A7CB6DF9}" destId="{46DF69C5-250E-4C30-ACC2-087AC72F745C}" srcOrd="0" destOrd="0" presId="urn:microsoft.com/office/officeart/2005/8/layout/vList2"/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0EC887B1-5A04-4A88-8DBC-1404C4CA47DE}" srcId="{02B589EB-A7EE-485D-B833-837A5B9B35FF}" destId="{04BBFC3B-6017-4E47-8004-A083A7CB6DF9}" srcOrd="0" destOrd="0" parTransId="{5FE86A50-704E-4C47-9490-BEC8EA256B1C}" sibTransId="{139CCE82-33C9-48BB-8C8B-95DEEAD1D0BF}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E6692E2B-2C4D-4489-843A-4FA0DA875892}" type="presParOf" srcId="{557C5E24-1F58-4E2A-8166-DE2089B37FE1}" destId="{46DF69C5-250E-4C30-ACC2-087AC72F745C}" srcOrd="0" destOrd="0" presId="urn:microsoft.com/office/officeart/2005/8/layout/vList2"/>
    <dgm:cxn modelId="{734967C0-9ECD-4A51-A59F-79E55AED0F1A}" type="presParOf" srcId="{557C5E24-1F58-4E2A-8166-DE2089B37FE1}" destId="{A31F31CE-FC85-4D92-A7C5-06B25FAB031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1150€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845€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650€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1150€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845€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650€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1500€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975€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1500€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975€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865€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1000€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865€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1000€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900€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1500€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900€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1500€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650€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1000€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820€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650€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1000€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820€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1950€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850€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1100€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1950€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850€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1100€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900€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1025€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1600€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 custLinFactNeighborX="-3834" custLinFactNeighborY="18967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900€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1025€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1600€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FC224EB7-95AC-4B6C-8F5B-448463F32DFB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2F83180D-60CD-447E-91C9-5A6EE2772BB1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8EE0098-2103-4828-82FA-EEB1398EFC32}" type="pres">
      <dgm:prSet presAssocID="{6AEFAF20-E478-4908-88C4-5E4B1F60E6B0}" presName="spacer" presStyleCnt="0"/>
      <dgm:spPr/>
    </dgm:pt>
    <dgm:pt modelId="{AE6A0BF1-1092-4CE5-8BA2-7778A3CDEC57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C8ED488-C1A1-49B4-B7A2-FD16C3126122}" type="pres">
      <dgm:prSet presAssocID="{29E6CBFE-D96A-4E45-A8D6-D402863F6E8E}" presName="spacer" presStyleCnt="0"/>
      <dgm:spPr/>
    </dgm:pt>
    <dgm:pt modelId="{DBACD4DB-9151-49D9-8276-23027A3C4EF9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331A14-047D-48F6-AE92-A8A8D76B4FEC}" type="presOf" srcId="{02B589EB-A7EE-485D-B833-837A5B9B35FF}" destId="{FC224EB7-95AC-4B6C-8F5B-448463F32DFB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9D6B2155-73FF-4ABB-B278-24B4C8674FF7}" type="presOf" srcId="{102B34C2-D058-4F66-8270-BF0B6321F244}" destId="{2F83180D-60CD-447E-91C9-5A6EE2772BB1}" srcOrd="0" destOrd="0" presId="urn:microsoft.com/office/officeart/2005/8/layout/vList2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CA7BD393-F7E2-4040-9980-3EDC44BE7017}" type="presOf" srcId="{0CA225FE-025D-4BF2-93EE-8B8E6D3E6A4A}" destId="{AE6A0BF1-1092-4CE5-8BA2-7778A3CDEC57}" srcOrd="0" destOrd="0" presId="urn:microsoft.com/office/officeart/2005/8/layout/vList2"/>
    <dgm:cxn modelId="{7D88779B-9477-47F2-85CB-115747152EB3}" type="presOf" srcId="{C000A8D2-62FC-496B-984C-D33BFF574190}" destId="{DBACD4DB-9151-49D9-8276-23027A3C4EF9}" srcOrd="0" destOrd="0" presId="urn:microsoft.com/office/officeart/2005/8/layout/vList2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133B740B-6C56-496B-9F5F-C3A04C0F2D52}" type="presParOf" srcId="{FC224EB7-95AC-4B6C-8F5B-448463F32DFB}" destId="{2F83180D-60CD-447E-91C9-5A6EE2772BB1}" srcOrd="0" destOrd="0" presId="urn:microsoft.com/office/officeart/2005/8/layout/vList2"/>
    <dgm:cxn modelId="{FAA4E0D0-91A6-46DF-9113-292AB5676E8B}" type="presParOf" srcId="{FC224EB7-95AC-4B6C-8F5B-448463F32DFB}" destId="{98EE0098-2103-4828-82FA-EEB1398EFC32}" srcOrd="1" destOrd="0" presId="urn:microsoft.com/office/officeart/2005/8/layout/vList2"/>
    <dgm:cxn modelId="{9485B6AC-2EF2-4DD5-9550-04CE3E0BCFFF}" type="presParOf" srcId="{FC224EB7-95AC-4B6C-8F5B-448463F32DFB}" destId="{AE6A0BF1-1092-4CE5-8BA2-7778A3CDEC57}" srcOrd="2" destOrd="0" presId="urn:microsoft.com/office/officeart/2005/8/layout/vList2"/>
    <dgm:cxn modelId="{37313708-96B6-4264-B2EE-430E87C992AF}" type="presParOf" srcId="{FC224EB7-95AC-4B6C-8F5B-448463F32DFB}" destId="{3C8ED488-C1A1-49B4-B7A2-FD16C3126122}" srcOrd="3" destOrd="0" presId="urn:microsoft.com/office/officeart/2005/8/layout/vList2"/>
    <dgm:cxn modelId="{996E3CF8-08B0-4889-B003-55F58F49E0EC}" type="presParOf" srcId="{FC224EB7-95AC-4B6C-8F5B-448463F32DFB}" destId="{DBACD4DB-9151-49D9-8276-23027A3C4EF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/>
            <a:t>500€</a:t>
          </a:r>
          <a:endParaRPr lang="en-US" sz="5400" kern="120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/>
            <a:t>1800€</a:t>
          </a:r>
          <a:endParaRPr lang="en-US" sz="5400" kern="120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/>
            <a:t>1300€</a:t>
          </a:r>
          <a:endParaRPr lang="en-US" sz="5400" kern="1200"/>
        </a:p>
      </dsp:txBody>
      <dsp:txXfrm>
        <a:off x="64768" y="3059347"/>
        <a:ext cx="10386064" cy="11972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/>
            <a:t>500€</a:t>
          </a:r>
          <a:endParaRPr lang="en-US" sz="5400" kern="120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/>
            <a:t>1800€</a:t>
          </a:r>
          <a:endParaRPr lang="en-US" sz="5400" kern="120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/>
            <a:t>1300€</a:t>
          </a:r>
          <a:endParaRPr lang="en-US" sz="5400" kern="1200"/>
        </a:p>
      </dsp:txBody>
      <dsp:txXfrm>
        <a:off x="64768" y="3059347"/>
        <a:ext cx="10386064" cy="119724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4350€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875€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2800€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4350€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875€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2800€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400€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550€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400€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550€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600€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850€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600€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850€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1075€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3500€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1075€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3500€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950€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1600€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DF69C5-250E-4C30-ACC2-087AC72F745C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950€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1600€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1150€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845€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650€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1150€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845€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650€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1500€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975€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1500€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975€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865€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865€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1500€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1500€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650€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820€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650€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820€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1950€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850€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1100€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1950€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850€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1100€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59476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900€</a:t>
          </a:r>
          <a:endParaRPr lang="en-US" sz="5400" kern="1200" dirty="0"/>
        </a:p>
      </dsp:txBody>
      <dsp:txXfrm>
        <a:off x="64768" y="124244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1025€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1600€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83180D-60CD-447E-91C9-5A6EE2772BB1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AE6A0BF1-1092-4CE5-8BA2-7778A3CDEC57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1025€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DBACD4DB-9151-49D9-8276-23027A3C4EF9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1600€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75A0E6-E31F-47AE-9388-7B0152A5A163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DCB7AC-267A-4482-B59D-EF447AF54981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9241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>
                <a:latin typeface="Calibri"/>
                <a:ea typeface="Calibri"/>
                <a:cs typeface="Calibri"/>
              </a:rPr>
              <a:t>Woluwe</a:t>
            </a:r>
            <a:r>
              <a:rPr lang="en-US" dirty="0">
                <a:latin typeface="Calibri"/>
                <a:ea typeface="Calibri"/>
                <a:cs typeface="Calibri"/>
              </a:rPr>
              <a:t> est </a:t>
            </a:r>
            <a:r>
              <a:rPr lang="en-US" dirty="0" err="1">
                <a:latin typeface="Calibri"/>
                <a:ea typeface="Calibri"/>
                <a:cs typeface="Calibri"/>
              </a:rPr>
              <a:t>situé</a:t>
            </a:r>
            <a:r>
              <a:rPr lang="en-US" dirty="0">
                <a:latin typeface="Calibri"/>
                <a:ea typeface="Calibri"/>
                <a:cs typeface="Calibri"/>
              </a:rPr>
              <a:t> à Bruxelles, pas </a:t>
            </a:r>
            <a:r>
              <a:rPr lang="en-US" dirty="0" err="1">
                <a:latin typeface="Calibri"/>
                <a:ea typeface="Calibri"/>
                <a:cs typeface="Calibri"/>
              </a:rPr>
              <a:t>centre</a:t>
            </a:r>
            <a:r>
              <a:rPr lang="en-US" dirty="0">
                <a:latin typeface="Calibri"/>
                <a:ea typeface="Calibri"/>
                <a:cs typeface="Calibri"/>
              </a:rPr>
              <a:t> </a:t>
            </a:r>
            <a:r>
              <a:rPr lang="en-US">
                <a:latin typeface="Calibri"/>
                <a:ea typeface="Calibri"/>
                <a:cs typeface="Calibri"/>
              </a:rPr>
              <a:t>ville.</a:t>
            </a:r>
            <a:endParaRPr lang="en-US" dirty="0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1676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Bruxelles = très cher </a:t>
            </a:r>
          </a:p>
          <a:p>
            <a:r>
              <a:rPr lang="fr-FR" dirty="0"/>
              <a:t>Villa = très cher (inaccessible pour la plupart des gens)</a:t>
            </a:r>
          </a:p>
          <a:p>
            <a:r>
              <a:rPr lang="fr-FR" dirty="0"/>
              <a:t>Très grand, 5 chambres </a:t>
            </a:r>
          </a:p>
          <a:p>
            <a:r>
              <a:rPr lang="fr-FR" dirty="0"/>
              <a:t>PEB pas très </a:t>
            </a:r>
            <a:r>
              <a:rPr lang="fr-FR" dirty="0" err="1"/>
              <a:t>très</a:t>
            </a:r>
            <a:r>
              <a:rPr lang="fr-FR" dirty="0"/>
              <a:t> bon mais à Bruxelles tous les logements coutent très cher 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9381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Petit, mais rénové, assez bon PEB. Charleroi = moins cher. Studio = pour une seule personne ou un couple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8656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Question: que veut dire le « + 100€ »? Réponse: charges communes de l’appartement (ascenseur, électricité des couloirs, …) </a:t>
            </a:r>
          </a:p>
          <a:p>
            <a:r>
              <a:rPr lang="fr-FR" dirty="0"/>
              <a:t>Centre ville = plus cher</a:t>
            </a:r>
          </a:p>
          <a:p>
            <a:r>
              <a:rPr lang="fr-FR" dirty="0"/>
              <a:t>Rénové, bon PEB </a:t>
            </a:r>
          </a:p>
          <a:p>
            <a:r>
              <a:rPr lang="fr-FR" dirty="0"/>
              <a:t>Assez grand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9457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Pas cher comparé à la grande maison à Bruxelles: parce que c’est à la campagne! Campagne est moins cher qu’une ville! </a:t>
            </a:r>
          </a:p>
          <a:p>
            <a:r>
              <a:rPr lang="fr-FR" dirty="0"/>
              <a:t>Pourtant</a:t>
            </a:r>
            <a:r>
              <a:rPr lang="fr-FR"/>
              <a:t>, très bon PEB.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5730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>
                <a:latin typeface="Calibri"/>
                <a:ea typeface="Calibri"/>
                <a:cs typeface="Calibri"/>
              </a:rPr>
              <a:t>Destelbergen</a:t>
            </a:r>
            <a:r>
              <a:rPr lang="en-US" dirty="0">
                <a:latin typeface="Calibri"/>
                <a:ea typeface="Calibri"/>
                <a:cs typeface="Calibri"/>
              </a:rPr>
              <a:t> est </a:t>
            </a:r>
            <a:r>
              <a:rPr lang="en-US" dirty="0" err="1">
                <a:latin typeface="Calibri"/>
                <a:ea typeface="Calibri"/>
                <a:cs typeface="Calibri"/>
              </a:rPr>
              <a:t>une</a:t>
            </a:r>
            <a:r>
              <a:rPr lang="en-US" dirty="0">
                <a:latin typeface="Calibri"/>
                <a:ea typeface="Calibri"/>
                <a:cs typeface="Calibri"/>
              </a:rPr>
              <a:t> commune </a:t>
            </a:r>
            <a:r>
              <a:rPr lang="en-US" dirty="0" err="1">
                <a:latin typeface="Calibri"/>
                <a:ea typeface="Calibri"/>
                <a:cs typeface="Calibri"/>
              </a:rPr>
              <a:t>juste</a:t>
            </a:r>
            <a:r>
              <a:rPr lang="en-US" dirty="0">
                <a:latin typeface="Calibri"/>
                <a:ea typeface="Calibri"/>
                <a:cs typeface="Calibri"/>
              </a:rPr>
              <a:t> à </a:t>
            </a:r>
            <a:r>
              <a:rPr lang="en-US" dirty="0" err="1">
                <a:latin typeface="Calibri"/>
                <a:ea typeface="Calibri"/>
                <a:cs typeface="Calibri"/>
              </a:rPr>
              <a:t>coté</a:t>
            </a:r>
            <a:r>
              <a:rPr lang="en-US" dirty="0">
                <a:latin typeface="Calibri"/>
                <a:ea typeface="Calibri"/>
                <a:cs typeface="Calibri"/>
              </a:rPr>
              <a:t> de Gand.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7621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Louvain, capital de province de Brabant-Flamand. </a:t>
            </a:r>
          </a:p>
          <a:p>
            <a:r>
              <a:rPr lang="en-US" dirty="0">
                <a:latin typeface="Calibri"/>
                <a:ea typeface="Calibri"/>
                <a:cs typeface="Calibri"/>
              </a:rPr>
              <a:t>Un des villes les plus </a:t>
            </a:r>
            <a:r>
              <a:rPr lang="en-US" dirty="0" err="1">
                <a:latin typeface="Calibri"/>
                <a:ea typeface="Calibri"/>
                <a:cs typeface="Calibri"/>
              </a:rPr>
              <a:t>chers</a:t>
            </a:r>
            <a:r>
              <a:rPr lang="en-US" dirty="0">
                <a:latin typeface="Calibri"/>
                <a:ea typeface="Calibri"/>
                <a:cs typeface="Calibri"/>
              </a:rPr>
              <a:t> </a:t>
            </a:r>
            <a:r>
              <a:rPr lang="en-US" dirty="0" err="1">
                <a:latin typeface="Calibri"/>
                <a:ea typeface="Calibri"/>
                <a:cs typeface="Calibri"/>
              </a:rPr>
              <a:t>en</a:t>
            </a:r>
            <a:r>
              <a:rPr lang="en-US" dirty="0">
                <a:latin typeface="Calibri"/>
                <a:ea typeface="Calibri"/>
                <a:cs typeface="Calibri"/>
              </a:rPr>
              <a:t> Belgique...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60666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Un des 19 communes de Bruxelles.</a:t>
            </a:r>
          </a:p>
          <a:p>
            <a:r>
              <a:rPr lang="en-US" dirty="0">
                <a:latin typeface="Calibri"/>
                <a:ea typeface="Calibri"/>
                <a:cs typeface="Calibri"/>
              </a:rPr>
              <a:t>Pas </a:t>
            </a:r>
            <a:r>
              <a:rPr lang="en-US" err="1">
                <a:latin typeface="Calibri"/>
                <a:ea typeface="Calibri"/>
                <a:cs typeface="Calibri"/>
              </a:rPr>
              <a:t>centre</a:t>
            </a:r>
            <a:r>
              <a:rPr lang="en-US" dirty="0">
                <a:latin typeface="Calibri"/>
                <a:ea typeface="Calibri"/>
                <a:cs typeface="Calibri"/>
              </a:rPr>
              <a:t> </a:t>
            </a:r>
            <a:r>
              <a:rPr lang="en-US" err="1">
                <a:latin typeface="Calibri"/>
                <a:ea typeface="Calibri"/>
                <a:cs typeface="Calibri"/>
              </a:rPr>
              <a:t>ville</a:t>
            </a:r>
            <a:r>
              <a:rPr lang="en-US" dirty="0">
                <a:latin typeface="Calibri"/>
                <a:ea typeface="Calibri"/>
                <a:cs typeface="Calibri"/>
              </a:rPr>
              <a:t> </a:t>
            </a:r>
            <a:r>
              <a:rPr lang="en-US" err="1">
                <a:latin typeface="Calibri"/>
                <a:ea typeface="Calibri"/>
                <a:cs typeface="Calibri"/>
              </a:rPr>
              <a:t>mais</a:t>
            </a:r>
            <a:r>
              <a:rPr lang="en-US" dirty="0">
                <a:latin typeface="Calibri"/>
                <a:ea typeface="Calibri"/>
                <a:cs typeface="Calibri"/>
              </a:rPr>
              <a:t> le quartier avec la plus grande population à part de </a:t>
            </a:r>
            <a:r>
              <a:rPr lang="en-US" err="1">
                <a:latin typeface="Calibri"/>
                <a:ea typeface="Calibri"/>
                <a:cs typeface="Calibri"/>
              </a:rPr>
              <a:t>Bruxelle</a:t>
            </a:r>
            <a:r>
              <a:rPr lang="en-US" dirty="0">
                <a:latin typeface="Calibri"/>
                <a:ea typeface="Calibri"/>
                <a:cs typeface="Calibri"/>
              </a:rPr>
              <a:t> </a:t>
            </a:r>
            <a:r>
              <a:rPr lang="en-US">
                <a:latin typeface="Calibri"/>
                <a:ea typeface="Calibri"/>
                <a:cs typeface="Calibri"/>
              </a:rPr>
              <a:t>Capital </a:t>
            </a:r>
            <a:r>
              <a:rPr lang="en-US" err="1">
                <a:latin typeface="Calibri"/>
                <a:ea typeface="Calibri"/>
                <a:cs typeface="Calibri"/>
              </a:rPr>
              <a:t>même</a:t>
            </a:r>
            <a:endParaRPr lang="en-US" dirty="0" err="1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33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74870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Petite commune dans la province de Limburg.</a:t>
            </a:r>
          </a:p>
          <a:p>
            <a:r>
              <a:rPr lang="en-US" dirty="0">
                <a:latin typeface="Calibri"/>
                <a:ea typeface="Calibri"/>
                <a:cs typeface="Calibri"/>
              </a:rPr>
              <a:t>Pres de la </a:t>
            </a:r>
            <a:r>
              <a:rPr lang="en-US" dirty="0" err="1">
                <a:latin typeface="Calibri"/>
                <a:ea typeface="Calibri"/>
                <a:cs typeface="Calibri"/>
              </a:rPr>
              <a:t>frontière</a:t>
            </a:r>
            <a:r>
              <a:rPr lang="en-US" dirty="0">
                <a:latin typeface="Calibri"/>
                <a:ea typeface="Calibri"/>
                <a:cs typeface="Calibri"/>
              </a:rPr>
              <a:t> avec la </a:t>
            </a:r>
            <a:r>
              <a:rPr lang="en-US" dirty="0" err="1">
                <a:latin typeface="Calibri"/>
                <a:ea typeface="Calibri"/>
                <a:cs typeface="Calibri"/>
              </a:rPr>
              <a:t>Wallonie</a:t>
            </a:r>
            <a:r>
              <a:rPr lang="en-US" dirty="0">
                <a:latin typeface="Calibri"/>
                <a:ea typeface="Calibri"/>
                <a:cs typeface="Calibri"/>
              </a:rPr>
              <a:t>.</a:t>
            </a:r>
          </a:p>
          <a:p>
            <a:endParaRPr lang="en-US" dirty="0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37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8185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49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24683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8A1B7-276E-A387-00F5-9C23AAD63A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F2ABCDA0-150F-3143-AB27-9958D09AA4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E5DF7A04-BDED-C893-D175-093DAAB76B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/>
              <a:t>Petite commune dans la région de Brugge</a:t>
            </a:r>
            <a:endParaRPr lang="nl-BE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C9F609B-E2E6-FDC0-7D51-CAC47EDF23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52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069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A9235C-DA3E-7C73-F3DE-B65D16695F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00A8B16-F0C8-D62D-99DF-6AD75DBBB8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B87BE4A-A94E-580E-9A61-0D746CEDB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E8CFAD-E8AA-61F1-0ADC-16F106F2E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A0E7DA-FDFF-DED7-497A-8CA485A33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034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C14FD0-2453-ED94-8F5B-894539AB3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1347F4A-6AA7-9700-F397-A74CFF856B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F0908AE-0EE2-AE17-38DA-7558527F4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E6C23EF-13CD-5723-C971-5F6EF6C99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AA310E-1AF7-34FC-CE81-6341ACFEE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532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87001F-72B2-87CF-12D3-EB3E133D1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3807947-0576-C863-3CE0-C4F7E33091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641976-7765-5C6B-1820-50A142D08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5B867B-AFD1-63B1-E424-9204A0399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1E1E3B-D3BB-0090-FDCB-FC3916FD4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610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331340-D39E-50E0-8546-B6A74C2C3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E3E58C-D560-0EC7-802B-E970D158B9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4170F57-B460-FC6E-6405-336E9CBBBD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5A43DC5-0E28-0493-7FAA-392358DD9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E29E72C-E437-EC82-725A-722C70A6A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7B69BF4-5400-1ACE-34BF-A8E87890E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4775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EBA289-A612-5862-6128-E52BFFF4E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109C13C-38F1-73F1-F3EE-FDDB332739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8229C0D-111F-6EE6-A3BF-98C499A546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4C5D01F-6FCE-92B4-A1D6-84029F6D5C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AFAA83B-81C3-8360-2148-4CFF197522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47FAD77-F9A2-5EB8-D3F1-87682983BF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D65DBE2-DC6C-C444-6C27-577E71EC4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3D2D14F-74FD-3907-003F-9D62FED57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557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B81FD3-F968-889A-915B-760BD5B81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4188A83-AE3D-9A2D-E510-4F7E01387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BF9EB7E-44CA-133C-0E47-BA65C541C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22E425C-7DB5-D86C-EE2B-F8B34DB21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552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1C063F0-F137-37EA-E669-9233C2FA8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CD7C891-A2C4-6AEA-B1C1-53C0C7599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079D737-E903-6960-6DC7-90FCDB877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068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F8E112-B4FC-270D-E205-A0CB80997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83EAA84-033B-ACB7-2269-0EA4FE8BE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A8A44ED-6B9C-DBE0-4CE7-A3D143B335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D80F9-0A69-F042-38FA-DAF60488F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2D97C3D-38D6-8DFA-979A-729CB7294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9F7DDC8-2AD6-60B1-0DE6-A9FBC332C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397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F2CB62-383B-5FA6-CF38-1489CED71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A1E5C6D-AA48-D087-B280-9E880C8CC5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D4ACC4B-4561-029C-B5EE-2CBF4ECB09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0283F41-3D22-054C-9408-6FA396587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46ED7E5-FD3B-E22E-3144-3D072553D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E4C5FE7-ABB0-153F-077C-DAF494A8E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043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C03424-DBF9-1359-0C46-6FA8E9FA4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203A8BD-5291-D988-F548-2E483DDF56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331733-1912-58F8-F749-BED81D3E8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C4C317-8AE9-093A-F6A2-15B9335F6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F95ADFA-5E0D-0507-A781-D7B2F2071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06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09D8FF6-2CEE-04C6-40B8-F1606F303B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D760FB5-2153-87A8-22E8-6E170B689C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8AFF2F-999D-9884-7FDF-C0BED75D0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DBA970-65F1-BB60-7B7F-E88C94179B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FCEE18-234D-E7F4-BABE-E58473EF0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5542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3E352CE-8B21-9964-1BC0-E86C73C3D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14D44E8-3CE0-9B9B-C2C8-A774011A6E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74B5BE-F308-8500-FBBE-CC1D8CF755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8C31CBD-17B9-1300-9703-EBDD428281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A18EBC-6A70-964C-4E22-EC788E3498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381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2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2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8701D54-CAD1-ADBE-1473-D1085139E6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20" y="1302430"/>
            <a:ext cx="11629128" cy="529635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247FF53-9829-FCC8-715D-E196324E913C}"/>
              </a:ext>
            </a:extLst>
          </p:cNvPr>
          <p:cNvSpPr/>
          <p:nvPr/>
        </p:nvSpPr>
        <p:spPr>
          <a:xfrm>
            <a:off x="6073370" y="1228919"/>
            <a:ext cx="2369575" cy="52111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B37EF4F-1B33-3E09-5C6A-891F8BBE5814}"/>
              </a:ext>
            </a:extLst>
          </p:cNvPr>
          <p:cNvSpPr/>
          <p:nvPr/>
        </p:nvSpPr>
        <p:spPr>
          <a:xfrm>
            <a:off x="484340" y="1951269"/>
            <a:ext cx="889820" cy="21876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25253562-9CA6-08B2-D0DE-7841A59A1A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6077" y="4620697"/>
            <a:ext cx="3224981" cy="127420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52BB2F5-0109-9530-8936-D70E9C7628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2641" y="3345"/>
            <a:ext cx="1331666" cy="1126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607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AD7B54-7222-74BF-6643-ACC61B9E0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35F656B6-C9C9-70D8-AC57-E13F5C529C6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0259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5BA2B1-A9E8-9996-7C38-2949A037F7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0C3F0C-CBF1-4DBA-4FF3-37C8E0F2A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E15B1260-5413-99DC-FA9D-0EC7742A40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507386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57042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0EC682-98D2-0BD5-E025-91F0B0D7D1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78766A0-9634-2E57-112A-AA8E1C05A5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625" y="1114847"/>
            <a:ext cx="11629128" cy="529635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0E08988-6AE5-0C4E-993B-62FB66F2833A}"/>
              </a:ext>
            </a:extLst>
          </p:cNvPr>
          <p:cNvSpPr/>
          <p:nvPr/>
        </p:nvSpPr>
        <p:spPr>
          <a:xfrm>
            <a:off x="586836" y="1744956"/>
            <a:ext cx="889820" cy="21876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ABDB9006-A6B2-0CB0-A9FA-F3CC27438CED}"/>
              </a:ext>
            </a:extLst>
          </p:cNvPr>
          <p:cNvSpPr/>
          <p:nvPr/>
        </p:nvSpPr>
        <p:spPr>
          <a:xfrm>
            <a:off x="459625" y="1456390"/>
            <a:ext cx="1017031" cy="36230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ED6F4322-4874-72F3-1F64-EFCE31DFAED2}"/>
              </a:ext>
            </a:extLst>
          </p:cNvPr>
          <p:cNvSpPr/>
          <p:nvPr/>
        </p:nvSpPr>
        <p:spPr>
          <a:xfrm>
            <a:off x="1329782" y="1528646"/>
            <a:ext cx="889820" cy="21876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5F5B8517-2D7E-C7BA-E1FE-3B1FA608B696}"/>
              </a:ext>
            </a:extLst>
          </p:cNvPr>
          <p:cNvSpPr/>
          <p:nvPr/>
        </p:nvSpPr>
        <p:spPr>
          <a:xfrm>
            <a:off x="1535650" y="1674415"/>
            <a:ext cx="1017031" cy="36230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ED9FD811-DCB9-2CC4-F72F-FF504CDB9C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0024" y="4909587"/>
            <a:ext cx="3224981" cy="1274206"/>
          </a:xfrm>
          <a:prstGeom prst="rect">
            <a:avLst/>
          </a:prstGeom>
        </p:spPr>
      </p:pic>
      <p:sp>
        <p:nvSpPr>
          <p:cNvPr id="11" name="Ellipse 10">
            <a:extLst>
              <a:ext uri="{FF2B5EF4-FFF2-40B4-BE49-F238E27FC236}">
                <a16:creationId xmlns:a16="http://schemas.microsoft.com/office/drawing/2014/main" id="{5C7F712A-8AE2-51E1-4DCE-B77B045803C2}"/>
              </a:ext>
            </a:extLst>
          </p:cNvPr>
          <p:cNvSpPr/>
          <p:nvPr/>
        </p:nvSpPr>
        <p:spPr>
          <a:xfrm>
            <a:off x="8418837" y="5526174"/>
            <a:ext cx="1543058" cy="885032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ABDD42-4595-864D-266A-ED9292AA13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2641" y="3345"/>
            <a:ext cx="1331666" cy="1126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1162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Espace réservé du contenu 10">
            <a:extLst>
              <a:ext uri="{FF2B5EF4-FFF2-40B4-BE49-F238E27FC236}">
                <a16:creationId xmlns:a16="http://schemas.microsoft.com/office/drawing/2014/main" id="{D6CDA689-CB5C-318C-BDD1-896CE78761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02350" y="645369"/>
            <a:ext cx="10080834" cy="604223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57BA2D1-3922-9E85-1433-FF34060FF9C4}"/>
              </a:ext>
            </a:extLst>
          </p:cNvPr>
          <p:cNvSpPr/>
          <p:nvPr/>
        </p:nvSpPr>
        <p:spPr>
          <a:xfrm>
            <a:off x="8051070" y="630561"/>
            <a:ext cx="2567903" cy="42716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78A0D54-C050-D78A-F614-671C6062F627}"/>
              </a:ext>
            </a:extLst>
          </p:cNvPr>
          <p:cNvSpPr/>
          <p:nvPr/>
        </p:nvSpPr>
        <p:spPr>
          <a:xfrm>
            <a:off x="502352" y="1343468"/>
            <a:ext cx="3128446" cy="37145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771B0026-E68B-0893-E914-4992209E1F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4040" y="5635461"/>
            <a:ext cx="1961797" cy="12121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BBD93B0-1D2D-AFFA-02EC-F5C7A3F6C4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01115" y="-4631"/>
            <a:ext cx="1212676" cy="103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331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543BE5-1B0D-992A-11D6-1C14F9281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A7FF66-641B-7C17-AF59-EB3DDF963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DF214FD6-01A5-3289-08D8-142CA65C49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270954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02890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AD62D-3535-C344-0FA8-5CB29179F9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04020A-96F6-D3DC-35F2-83DD3F837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D2B4D023-E5FB-C58B-DF65-CF6E81C979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801952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78559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90E74A-04AD-31DF-550B-11BEEF369B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Espace réservé du contenu 10">
            <a:extLst>
              <a:ext uri="{FF2B5EF4-FFF2-40B4-BE49-F238E27FC236}">
                <a16:creationId xmlns:a16="http://schemas.microsoft.com/office/drawing/2014/main" id="{17AAD064-9106-B68F-8DEF-82C14841A9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79802" y="363533"/>
            <a:ext cx="9600670" cy="576040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76CD9F6-CD3C-EBF7-0066-9C085DAE39A8}"/>
              </a:ext>
            </a:extLst>
          </p:cNvPr>
          <p:cNvSpPr/>
          <p:nvPr/>
        </p:nvSpPr>
        <p:spPr>
          <a:xfrm>
            <a:off x="679802" y="1030317"/>
            <a:ext cx="2627406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1">
            <a:extLst>
              <a:ext uri="{FF2B5EF4-FFF2-40B4-BE49-F238E27FC236}">
                <a16:creationId xmlns:a16="http://schemas.microsoft.com/office/drawing/2014/main" id="{7B0C7FE2-25B2-D3E9-C5B7-8D321EBB38BF}"/>
              </a:ext>
            </a:extLst>
          </p:cNvPr>
          <p:cNvSpPr/>
          <p:nvPr/>
        </p:nvSpPr>
        <p:spPr>
          <a:xfrm>
            <a:off x="561814" y="653912"/>
            <a:ext cx="1241057" cy="48178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CB185AC3-6539-77DF-B17F-846E9724879F}"/>
              </a:ext>
            </a:extLst>
          </p:cNvPr>
          <p:cNvSpPr/>
          <p:nvPr/>
        </p:nvSpPr>
        <p:spPr>
          <a:xfrm>
            <a:off x="1802871" y="705009"/>
            <a:ext cx="845574" cy="32530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22226A53-7085-BFB4-8B84-9FBE9A6FF02F}"/>
              </a:ext>
            </a:extLst>
          </p:cNvPr>
          <p:cNvSpPr/>
          <p:nvPr/>
        </p:nvSpPr>
        <p:spPr>
          <a:xfrm>
            <a:off x="3771514" y="840725"/>
            <a:ext cx="1905268" cy="629265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DAA6DD2-9D96-A92A-296B-0DAAF5141E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90806" y="5708529"/>
            <a:ext cx="1805223" cy="10659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F799124-DFCE-BC1B-658E-D309990395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01115" y="-4631"/>
            <a:ext cx="1212676" cy="103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2708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1F4020-8F17-38E7-E21D-56D16B6668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5762" y="1102267"/>
            <a:ext cx="11444859" cy="512046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70415A9-531E-298E-B13C-742A4F930EEA}"/>
              </a:ext>
            </a:extLst>
          </p:cNvPr>
          <p:cNvSpPr/>
          <p:nvPr/>
        </p:nvSpPr>
        <p:spPr>
          <a:xfrm>
            <a:off x="5981085" y="1109129"/>
            <a:ext cx="2627406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BBC4D13D-DF2A-AF7A-5AC1-FA3EB263A0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9378" y="4980698"/>
            <a:ext cx="3048425" cy="127673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F954046-D58E-BF4B-8162-BA2B6E5C93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0447" y="587"/>
            <a:ext cx="1039269" cy="865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260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197EDF-C4EF-DCA5-4696-BA8FB40EE3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C6ADA5-0D89-4784-2123-0FAE7523D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2E5372CD-738A-2433-A1E2-A88DC0585C7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014769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528434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00D4C1-9F6A-E8DF-65D3-C35479C36F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B969C5-09A7-3AE3-F3E4-6BC0CB425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0E7040D5-7D3B-C0BD-C163-79D47FD238E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246397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511110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E812E3-11D1-B6F1-347A-76E21BDFEC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954C7F-68E8-CF8C-A4E9-1CA46437D6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15323" y="1321472"/>
            <a:ext cx="11444859" cy="512046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13BCAD7-D326-D84A-0A0B-8039E3F219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8939" y="5199904"/>
            <a:ext cx="3048425" cy="1276739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4C8BD682-BC1C-1D44-B891-14DBA7E4D9B2}"/>
              </a:ext>
            </a:extLst>
          </p:cNvPr>
          <p:cNvSpPr/>
          <p:nvPr/>
        </p:nvSpPr>
        <p:spPr>
          <a:xfrm>
            <a:off x="533366" y="1953049"/>
            <a:ext cx="1209366" cy="255175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B186EEE8-9971-8895-51A4-4432BFA4F0DA}"/>
              </a:ext>
            </a:extLst>
          </p:cNvPr>
          <p:cNvSpPr/>
          <p:nvPr/>
        </p:nvSpPr>
        <p:spPr>
          <a:xfrm>
            <a:off x="415322" y="1321472"/>
            <a:ext cx="983283" cy="353496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730AC86F-6A7A-65FF-FB6E-183AA7B17A99}"/>
              </a:ext>
            </a:extLst>
          </p:cNvPr>
          <p:cNvSpPr/>
          <p:nvPr/>
        </p:nvSpPr>
        <p:spPr>
          <a:xfrm>
            <a:off x="415322" y="1663172"/>
            <a:ext cx="983283" cy="255175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B3C436FB-4F9F-F4D6-30B1-EE6CD7B06236}"/>
              </a:ext>
            </a:extLst>
          </p:cNvPr>
          <p:cNvSpPr/>
          <p:nvPr/>
        </p:nvSpPr>
        <p:spPr>
          <a:xfrm>
            <a:off x="1288256" y="1647785"/>
            <a:ext cx="739613" cy="255175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4D8A3EF2-FABC-6655-0EED-AEE4270A3FCC}"/>
              </a:ext>
            </a:extLst>
          </p:cNvPr>
          <p:cNvSpPr/>
          <p:nvPr/>
        </p:nvSpPr>
        <p:spPr>
          <a:xfrm>
            <a:off x="8998939" y="5982716"/>
            <a:ext cx="1241057" cy="48178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2E4315A-A707-97D4-3A12-934FF2425B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50447" y="587"/>
            <a:ext cx="1039269" cy="865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0528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516EBB-FA05-E50C-CDEA-F9FBDEE725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9425" y="625327"/>
            <a:ext cx="9448273" cy="586200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A39F48C-39EC-8466-A598-F028DFF7C533}"/>
              </a:ext>
            </a:extLst>
          </p:cNvPr>
          <p:cNvSpPr/>
          <p:nvPr/>
        </p:nvSpPr>
        <p:spPr>
          <a:xfrm>
            <a:off x="7140336" y="607696"/>
            <a:ext cx="2627406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CA784E5-2DA9-9343-4859-5B218E430132}"/>
              </a:ext>
            </a:extLst>
          </p:cNvPr>
          <p:cNvSpPr/>
          <p:nvPr/>
        </p:nvSpPr>
        <p:spPr>
          <a:xfrm>
            <a:off x="599425" y="1243468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C37C1950-438B-10B0-2AF4-EDB2A9C4E2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3502" y="5624884"/>
            <a:ext cx="2325766" cy="100347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4332376-FFA8-2D86-0FB2-DAFF894F94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26166" y="-65"/>
            <a:ext cx="1162572" cy="99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898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5A0929-7779-3B26-FD95-6FDB52C6A5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C47D2F-AA08-3C4D-05AD-4BE8ACCD9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B2B09D0A-8F1D-ABFE-B45B-754CDD6710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939747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931656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47C074-5264-6294-1790-EF434BA682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D6CA96-BC79-9BFA-6505-BDAA4A46E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19D4CAC1-B052-1EA8-69E7-89C46BD4A8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940612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029260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1ADE29-95B8-C3B5-0445-FF9EEF0F65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9C7E4F-064C-37C7-9B33-8954D838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15918" y="740149"/>
            <a:ext cx="9448273" cy="586200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120553B-8BF8-3D48-08CA-A1A4BEA2FA7E}"/>
              </a:ext>
            </a:extLst>
          </p:cNvPr>
          <p:cNvSpPr/>
          <p:nvPr/>
        </p:nvSpPr>
        <p:spPr>
          <a:xfrm>
            <a:off x="515918" y="1358290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8C5BAEA9-11AF-6CC4-1AC2-77D365FBC7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2982" y="5917159"/>
            <a:ext cx="2210944" cy="857335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F63660F7-C812-ED24-5B76-6CB78908B07C}"/>
              </a:ext>
            </a:extLst>
          </p:cNvPr>
          <p:cNvSpPr/>
          <p:nvPr/>
        </p:nvSpPr>
        <p:spPr>
          <a:xfrm>
            <a:off x="515918" y="1078359"/>
            <a:ext cx="983283" cy="353496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A6341EAB-E95D-B4B9-3DCD-40124D62DDB0}"/>
              </a:ext>
            </a:extLst>
          </p:cNvPr>
          <p:cNvSpPr/>
          <p:nvPr/>
        </p:nvSpPr>
        <p:spPr>
          <a:xfrm>
            <a:off x="1499201" y="1027985"/>
            <a:ext cx="983283" cy="353496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509A02AE-7BB6-3C97-6166-08CF37E9E5A2}"/>
              </a:ext>
            </a:extLst>
          </p:cNvPr>
          <p:cNvSpPr/>
          <p:nvPr/>
        </p:nvSpPr>
        <p:spPr>
          <a:xfrm>
            <a:off x="2949139" y="1316414"/>
            <a:ext cx="1573161" cy="353496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32296094-C793-C348-0761-9EF203DC40FD}"/>
              </a:ext>
            </a:extLst>
          </p:cNvPr>
          <p:cNvSpPr/>
          <p:nvPr/>
        </p:nvSpPr>
        <p:spPr>
          <a:xfrm>
            <a:off x="7949042" y="6389248"/>
            <a:ext cx="1484671" cy="419984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54D357B-1081-4CE4-F991-5305CF9EC8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26166" y="-65"/>
            <a:ext cx="1162572" cy="99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1994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AE0AE9-C42B-8927-7638-134E01C209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3937" y="983312"/>
            <a:ext cx="10974317" cy="54759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97F6EB5-82AA-F827-7C94-FF0DE9C4AA66}"/>
              </a:ext>
            </a:extLst>
          </p:cNvPr>
          <p:cNvSpPr/>
          <p:nvPr/>
        </p:nvSpPr>
        <p:spPr>
          <a:xfrm>
            <a:off x="5903592" y="1285828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64E911D-12C1-71C2-68B5-3FE586658537}"/>
              </a:ext>
            </a:extLst>
          </p:cNvPr>
          <p:cNvSpPr/>
          <p:nvPr/>
        </p:nvSpPr>
        <p:spPr>
          <a:xfrm>
            <a:off x="253937" y="1846268"/>
            <a:ext cx="1819727" cy="2533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201E62E9-23DC-CE83-DA13-B975F68208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9767" y="5845542"/>
            <a:ext cx="2188866" cy="945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BBB4185-7CB0-CE5D-6EED-B0717628CA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6329" y="2870"/>
            <a:ext cx="1325672" cy="114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6601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7A2A92-66C8-4A59-4189-97C39D470B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1F0EEE-B057-65C3-F67A-26EA456DE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8921EE09-48EA-C09E-873D-FC364E237D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552013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081667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BFD53E-FEA8-8083-89D6-C11E6C3B8D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BAAAC5-A589-B4AE-6050-98BE58B7E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22C3342B-0A6C-00C6-2564-BB8313CC4C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531069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314273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280DC7-E44B-1A6A-2EBB-731853CD1A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073DD7-AC39-D578-8DF0-327A52927A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6923" y="910243"/>
            <a:ext cx="10974317" cy="547592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DD0AB2A-F842-A428-9AEA-D189C763D9E5}"/>
              </a:ext>
            </a:extLst>
          </p:cNvPr>
          <p:cNvSpPr/>
          <p:nvPr/>
        </p:nvSpPr>
        <p:spPr>
          <a:xfrm>
            <a:off x="86923" y="1804514"/>
            <a:ext cx="1819727" cy="2533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1">
            <a:extLst>
              <a:ext uri="{FF2B5EF4-FFF2-40B4-BE49-F238E27FC236}">
                <a16:creationId xmlns:a16="http://schemas.microsoft.com/office/drawing/2014/main" id="{E24686EE-310C-069E-098C-3336AD01C7D0}"/>
              </a:ext>
            </a:extLst>
          </p:cNvPr>
          <p:cNvSpPr/>
          <p:nvPr/>
        </p:nvSpPr>
        <p:spPr>
          <a:xfrm>
            <a:off x="2329435" y="1721185"/>
            <a:ext cx="1484671" cy="419984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B3E957F1-5DAD-8E0D-1B89-F3BA3DDF54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2753" y="5803788"/>
            <a:ext cx="2126236" cy="945551"/>
          </a:xfrm>
          <a:prstGeom prst="rect">
            <a:avLst/>
          </a:prstGeom>
        </p:spPr>
      </p:pic>
      <p:sp>
        <p:nvSpPr>
          <p:cNvPr id="8" name="Ellipse 7">
            <a:extLst>
              <a:ext uri="{FF2B5EF4-FFF2-40B4-BE49-F238E27FC236}">
                <a16:creationId xmlns:a16="http://schemas.microsoft.com/office/drawing/2014/main" id="{D724307A-4681-40DD-9A10-F2E3D1B27D4E}"/>
              </a:ext>
            </a:extLst>
          </p:cNvPr>
          <p:cNvSpPr/>
          <p:nvPr/>
        </p:nvSpPr>
        <p:spPr>
          <a:xfrm>
            <a:off x="170497" y="1511192"/>
            <a:ext cx="1484671" cy="419984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50A099E9-8217-0C26-9F65-923EB543CFE5}"/>
              </a:ext>
            </a:extLst>
          </p:cNvPr>
          <p:cNvSpPr/>
          <p:nvPr/>
        </p:nvSpPr>
        <p:spPr>
          <a:xfrm>
            <a:off x="8366291" y="6391985"/>
            <a:ext cx="1484671" cy="419984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6FDDD69-6C9B-17E8-EDA8-9C7D414E4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66329" y="2870"/>
            <a:ext cx="1325672" cy="114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8168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C362B9-6D34-C4AF-650B-BAE4B5F195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jdelijke aanduiding voor inhoud 7">
            <a:extLst>
              <a:ext uri="{FF2B5EF4-FFF2-40B4-BE49-F238E27FC236}">
                <a16:creationId xmlns:a16="http://schemas.microsoft.com/office/drawing/2014/main" id="{BC94B37A-E4F7-D9DE-2872-2D929F1B13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36" y="1151531"/>
            <a:ext cx="11284973" cy="496413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F156AD9-C18A-CF4A-2A76-04A46551F847}"/>
              </a:ext>
            </a:extLst>
          </p:cNvPr>
          <p:cNvSpPr/>
          <p:nvPr/>
        </p:nvSpPr>
        <p:spPr>
          <a:xfrm>
            <a:off x="6167922" y="1241180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4502904-61B7-9D14-84C3-4800B90062E8}"/>
              </a:ext>
            </a:extLst>
          </p:cNvPr>
          <p:cNvSpPr/>
          <p:nvPr/>
        </p:nvSpPr>
        <p:spPr>
          <a:xfrm>
            <a:off x="381591" y="1870443"/>
            <a:ext cx="1819727" cy="2533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2B49BE-1D50-8339-66B4-8894E5046C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9872" y="2543"/>
            <a:ext cx="1261215" cy="101787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5E9EE8A-EEAE-403C-13BA-E03BAE3D7A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07233" y="5870206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2267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FE8BC3-FAA9-4E39-70F2-B24A4867B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6E8FAB-3F30-A1B5-6462-E169824AB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en-US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AE4F2FA1-690C-372B-1DE7-7A4E1DDF50F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23742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82E1E8-ABFE-E78D-45D8-90E37810CD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287F78-F851-2852-9A38-5B5B9F344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en-US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C3EABD15-9620-B639-7865-E65466A8A1D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193202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BE22B6-069C-F128-FB26-15C2DF3A3F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jdelijke aanduiding voor inhoud 7">
            <a:extLst>
              <a:ext uri="{FF2B5EF4-FFF2-40B4-BE49-F238E27FC236}">
                <a16:creationId xmlns:a16="http://schemas.microsoft.com/office/drawing/2014/main" id="{96E9CE15-FECB-B1A6-5EE4-015EC27F05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22" y="1530675"/>
            <a:ext cx="11284973" cy="496413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4B6F8F8-D19E-BA8F-C239-856A6713B3DE}"/>
              </a:ext>
            </a:extLst>
          </p:cNvPr>
          <p:cNvSpPr/>
          <p:nvPr/>
        </p:nvSpPr>
        <p:spPr>
          <a:xfrm>
            <a:off x="214577" y="2238598"/>
            <a:ext cx="1819727" cy="2533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AD72E152-523E-7984-9045-BE25B516DCD9}"/>
              </a:ext>
            </a:extLst>
          </p:cNvPr>
          <p:cNvSpPr/>
          <p:nvPr/>
        </p:nvSpPr>
        <p:spPr>
          <a:xfrm>
            <a:off x="358422" y="1902521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C9FBFB73-E1CD-A49D-B6BB-CF9723644A77}"/>
              </a:ext>
            </a:extLst>
          </p:cNvPr>
          <p:cNvSpPr/>
          <p:nvPr/>
        </p:nvSpPr>
        <p:spPr>
          <a:xfrm>
            <a:off x="1926667" y="2162716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7928AA6-FAA3-0E5C-7F4A-C8B045BE09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9872" y="2543"/>
            <a:ext cx="1261215" cy="10178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CA5E1A1-F2C5-FA70-B562-09340D1F7E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3726" y="6089411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8796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18AC72-F058-AB3B-470A-89AB0A99B0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CA747AD7-AEDB-6A9D-D9DB-C9848A6B08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91" y="1241180"/>
            <a:ext cx="11344959" cy="473162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F32753A-745D-A177-90F3-BFAC0D05906C}"/>
              </a:ext>
            </a:extLst>
          </p:cNvPr>
          <p:cNvSpPr/>
          <p:nvPr/>
        </p:nvSpPr>
        <p:spPr>
          <a:xfrm>
            <a:off x="6246580" y="1241180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47F9E26-5636-6A08-21C3-98AD4C802472}"/>
              </a:ext>
            </a:extLst>
          </p:cNvPr>
          <p:cNvSpPr/>
          <p:nvPr/>
        </p:nvSpPr>
        <p:spPr>
          <a:xfrm>
            <a:off x="381591" y="1890107"/>
            <a:ext cx="2568086" cy="2041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13D98A-008B-EEC3-0E86-C821E5B265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29872" y="2543"/>
            <a:ext cx="1261215" cy="101787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038AE42-70C5-9004-A1E7-F7C786AD71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2411" y="5755384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9044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AE03C1-1A67-FE65-1CFD-E67FF703C8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25A99D-4B9F-25B3-7CCB-C727091BF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en-US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863B2728-FFF1-78C1-A775-18DE111512E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889544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F075E2-620A-BABF-432B-59C3777524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0AA542-4664-1403-A4B0-A0E4F1CDA4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en-US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EBB829E1-E71C-CD10-0124-6B7DC482E9D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363902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98235-7079-324A-D161-8ADE0934A9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72426DF4-2B03-8B10-29C3-880FFC16A8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91" y="1241180"/>
            <a:ext cx="11344959" cy="473162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BE1934B-8AAA-4DDC-A372-510734348AFA}"/>
              </a:ext>
            </a:extLst>
          </p:cNvPr>
          <p:cNvSpPr/>
          <p:nvPr/>
        </p:nvSpPr>
        <p:spPr>
          <a:xfrm>
            <a:off x="381591" y="1890107"/>
            <a:ext cx="2568086" cy="2041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E76D776C-B9D5-7DD4-265D-28AD718242F2}"/>
              </a:ext>
            </a:extLst>
          </p:cNvPr>
          <p:cNvSpPr/>
          <p:nvPr/>
        </p:nvSpPr>
        <p:spPr>
          <a:xfrm>
            <a:off x="2756366" y="1731993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096916DD-C91B-FB54-4FBA-9EC0CD6EC97A}"/>
              </a:ext>
            </a:extLst>
          </p:cNvPr>
          <p:cNvSpPr/>
          <p:nvPr/>
        </p:nvSpPr>
        <p:spPr>
          <a:xfrm>
            <a:off x="381591" y="1503569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9133B19-FE9A-3DCE-8DE0-5684F278FE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9872" y="2543"/>
            <a:ext cx="1261215" cy="10178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0E54407-C3C3-D2AD-063E-C8FB1AEA8A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2411" y="5703192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0925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F04B1B-21B6-F441-0015-986B73608D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Tijdelijke aanduiding voor inhoud 9">
            <a:extLst>
              <a:ext uri="{FF2B5EF4-FFF2-40B4-BE49-F238E27FC236}">
                <a16:creationId xmlns:a16="http://schemas.microsoft.com/office/drawing/2014/main" id="{3F9841AF-9E48-1F79-3180-7195F79A4F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91" y="1038609"/>
            <a:ext cx="11465305" cy="508688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508E87A-A78F-847A-17E4-F9CC2D3FFADD}"/>
              </a:ext>
            </a:extLst>
          </p:cNvPr>
          <p:cNvSpPr/>
          <p:nvPr/>
        </p:nvSpPr>
        <p:spPr>
          <a:xfrm>
            <a:off x="6276077" y="1437273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0104CA-6328-E455-90B8-31AEED9C8229}"/>
              </a:ext>
            </a:extLst>
          </p:cNvPr>
          <p:cNvSpPr/>
          <p:nvPr/>
        </p:nvSpPr>
        <p:spPr>
          <a:xfrm>
            <a:off x="345104" y="2023960"/>
            <a:ext cx="2568086" cy="2041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01DC42F-C413-FFB2-3283-0E8E66D558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03124" y="-18334"/>
            <a:ext cx="1293835" cy="10491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769C23A-CAAB-D9CA-CB4B-34FACCCC09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5394" y="5761060"/>
            <a:ext cx="1628775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4945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9BDE40-7BD1-1482-BCF8-032E7A7C1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6B3FAB-89D0-66D7-D1AD-74825E5D5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en-US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C7E693B8-E217-4686-11E0-53670021756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74343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0D85F0-2BC9-62CA-F236-FC51A59FAA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E14885-0B8B-5BCF-5725-85D537AF7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en-US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09352F78-8412-37FC-B0CF-F21B44553A1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331689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DCAA6-3400-5B67-CB4A-9CE7A73C93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Tijdelijke aanduiding voor inhoud 9">
            <a:extLst>
              <a:ext uri="{FF2B5EF4-FFF2-40B4-BE49-F238E27FC236}">
                <a16:creationId xmlns:a16="http://schemas.microsoft.com/office/drawing/2014/main" id="{3C66C946-A441-EF6F-8F25-44313BE4BB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91" y="1038609"/>
            <a:ext cx="11465305" cy="508688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1902FAB-3C6B-9FBA-5297-A5524DD5DB8B}"/>
              </a:ext>
            </a:extLst>
          </p:cNvPr>
          <p:cNvSpPr/>
          <p:nvPr/>
        </p:nvSpPr>
        <p:spPr>
          <a:xfrm>
            <a:off x="345104" y="2023960"/>
            <a:ext cx="2568086" cy="2041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90AC95BF-D6CD-0333-491E-B439E4E912AD}"/>
              </a:ext>
            </a:extLst>
          </p:cNvPr>
          <p:cNvSpPr/>
          <p:nvPr/>
        </p:nvSpPr>
        <p:spPr>
          <a:xfrm>
            <a:off x="2766198" y="1849995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08197E09-E437-3876-070D-0D2BF2836F44}"/>
              </a:ext>
            </a:extLst>
          </p:cNvPr>
          <p:cNvSpPr/>
          <p:nvPr/>
        </p:nvSpPr>
        <p:spPr>
          <a:xfrm>
            <a:off x="425627" y="1617781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AF2BC7-944D-1BB5-4903-BA1D5E2DB8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3124" y="-18334"/>
            <a:ext cx="1293835" cy="10491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4D7D010-49E9-AEBE-50BA-546E5DB1E0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6271" y="5886320"/>
            <a:ext cx="1628775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9401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63F59C-D131-1294-E230-7460D758B9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Tijdelijke aanduiding voor inhoud 8">
            <a:extLst>
              <a:ext uri="{FF2B5EF4-FFF2-40B4-BE49-F238E27FC236}">
                <a16:creationId xmlns:a16="http://schemas.microsoft.com/office/drawing/2014/main" id="{849A11B0-0418-C23F-1C47-A58D587578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" y="1111045"/>
            <a:ext cx="11672383" cy="487910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7FA801C-D343-C4CC-DABF-3B20F7C6D0FA}"/>
              </a:ext>
            </a:extLst>
          </p:cNvPr>
          <p:cNvSpPr/>
          <p:nvPr/>
        </p:nvSpPr>
        <p:spPr>
          <a:xfrm>
            <a:off x="6177755" y="1111045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ED40362-D660-D2B2-F527-1264F372EBFE}"/>
              </a:ext>
            </a:extLst>
          </p:cNvPr>
          <p:cNvSpPr/>
          <p:nvPr/>
        </p:nvSpPr>
        <p:spPr>
          <a:xfrm>
            <a:off x="246782" y="1810395"/>
            <a:ext cx="1847489" cy="11672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B8E592-1DEB-58A1-DEA7-698E62679B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01115" y="-4631"/>
            <a:ext cx="1212676" cy="103222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D8952CC-077B-C62A-8272-F95D11761D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7370" y="5776261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0975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7EB944-5AE8-6B57-ABAA-C2E1DE3248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2C87EC-1727-2552-7A55-EF8C0819B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en-US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8A22FE85-09A6-72AF-620F-3FF38C9215C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81225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0F9283-6438-B77F-EE64-4A47F78BA8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FD03AE-ADBD-2D58-78DE-F5AF8ECD4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en-US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0BF7DA83-C289-D3AC-AFDA-A933C4404F6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051967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4EBAF9-D5A9-7CA6-71B5-A0D5D02BD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Tijdelijke aanduiding voor inhoud 8">
            <a:extLst>
              <a:ext uri="{FF2B5EF4-FFF2-40B4-BE49-F238E27FC236}">
                <a16:creationId xmlns:a16="http://schemas.microsoft.com/office/drawing/2014/main" id="{A436B483-7DFB-D0AF-64A5-DD29F97141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054" y="1111045"/>
            <a:ext cx="11672383" cy="487910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84B4532-56B4-2A68-7B1C-CBBC93ADBCCD}"/>
              </a:ext>
            </a:extLst>
          </p:cNvPr>
          <p:cNvSpPr/>
          <p:nvPr/>
        </p:nvSpPr>
        <p:spPr>
          <a:xfrm>
            <a:off x="246782" y="1810395"/>
            <a:ext cx="1847489" cy="11672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4ECD7657-042F-3E6D-9219-FCC16CD6EDD1}"/>
              </a:ext>
            </a:extLst>
          </p:cNvPr>
          <p:cNvSpPr/>
          <p:nvPr/>
        </p:nvSpPr>
        <p:spPr>
          <a:xfrm>
            <a:off x="178054" y="1348368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BE97390D-B61F-523D-69E3-680D3D60D0A8}"/>
              </a:ext>
            </a:extLst>
          </p:cNvPr>
          <p:cNvSpPr/>
          <p:nvPr/>
        </p:nvSpPr>
        <p:spPr>
          <a:xfrm>
            <a:off x="2094271" y="1550199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9D87E5-77F8-CD73-5C18-F5ED3AAA5D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1115" y="-4631"/>
            <a:ext cx="1212676" cy="10322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3BC79F4-7F7B-0D9E-7365-DE41FD8B74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7370" y="5776261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2984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103457-FE1B-70B0-2ED1-E3EF0B38B2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B87A48AC-39DE-C6BF-3870-850D3492CE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11" y="1109011"/>
            <a:ext cx="11822777" cy="494793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6581172-7A78-9316-256E-7B651A5F5E26}"/>
              </a:ext>
            </a:extLst>
          </p:cNvPr>
          <p:cNvSpPr/>
          <p:nvPr/>
        </p:nvSpPr>
        <p:spPr>
          <a:xfrm>
            <a:off x="6226916" y="1193112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9F23463-2FCC-6376-8462-EFED335CD9AD}"/>
              </a:ext>
            </a:extLst>
          </p:cNvPr>
          <p:cNvSpPr/>
          <p:nvPr/>
        </p:nvSpPr>
        <p:spPr>
          <a:xfrm>
            <a:off x="246782" y="1810395"/>
            <a:ext cx="1847489" cy="11672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1DBEE01-C2C7-638C-A5AC-C02F7B6F13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8471" y="3261"/>
            <a:ext cx="1100595" cy="94336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71DBFC4-9469-7C92-948F-EA27403486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5917" y="5807576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1508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F573A8-0E10-D129-82DE-23CF76CE00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B812ED-018B-D70A-4D2B-DFA18F0C88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5293"/>
            <a:ext cx="10515600" cy="1325563"/>
          </a:xfrm>
        </p:spPr>
        <p:txBody>
          <a:bodyPr/>
          <a:lstStyle/>
          <a:p>
            <a:r>
              <a:rPr lang="nl-BE" dirty="0"/>
              <a:t>Wat is de maandelijkse huur? ​</a:t>
            </a:r>
            <a:endParaRPr lang="en-US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8D8C09AC-251C-AC36-33E8-0A12C53187F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891170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DB4BE2-2FA6-4BE8-31E8-0888741262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FE9A34-AFE7-19AE-1251-F21DE1A42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en-US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31A0D1B2-B230-45CF-BB5D-0319DED09DE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3429205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15A90F-F44E-BBCA-5A25-5B0BB66FF6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C721EB1C-99E7-5682-97B3-7FA673CE2D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11" y="1141054"/>
            <a:ext cx="11822777" cy="494793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1DE9BC2-BCDC-0D1E-B9EC-C3D760649504}"/>
              </a:ext>
            </a:extLst>
          </p:cNvPr>
          <p:cNvSpPr/>
          <p:nvPr/>
        </p:nvSpPr>
        <p:spPr>
          <a:xfrm>
            <a:off x="212418" y="1868759"/>
            <a:ext cx="1847489" cy="11672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199DA109-C9F9-75CC-5B25-FB4EA7008997}"/>
              </a:ext>
            </a:extLst>
          </p:cNvPr>
          <p:cNvSpPr/>
          <p:nvPr/>
        </p:nvSpPr>
        <p:spPr>
          <a:xfrm>
            <a:off x="212418" y="1406732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496F902A-47DE-F283-35D3-92D019D89B0A}"/>
              </a:ext>
            </a:extLst>
          </p:cNvPr>
          <p:cNvSpPr/>
          <p:nvPr/>
        </p:nvSpPr>
        <p:spPr>
          <a:xfrm>
            <a:off x="1974099" y="1704453"/>
            <a:ext cx="1356405" cy="403663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9BDF6E-3E0C-9088-4941-E45FC5C6B3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8471" y="3261"/>
            <a:ext cx="1100595" cy="9433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4B99DC1-793C-CCDF-05D9-6BD895175D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8548" y="5838891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8275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550CE3-9696-D857-2F97-7D7375E60A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73A8689E-5CDC-839C-3EF7-13C0DA038F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407" y="1297147"/>
            <a:ext cx="10172262" cy="491914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EC1F938-EA0E-0B31-EE8F-283E6F28D075}"/>
              </a:ext>
            </a:extLst>
          </p:cNvPr>
          <p:cNvSpPr/>
          <p:nvPr/>
        </p:nvSpPr>
        <p:spPr>
          <a:xfrm>
            <a:off x="5820696" y="1488709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F2CABA-5E7A-39E3-8C97-66F6E7C93D29}"/>
              </a:ext>
            </a:extLst>
          </p:cNvPr>
          <p:cNvSpPr/>
          <p:nvPr/>
        </p:nvSpPr>
        <p:spPr>
          <a:xfrm>
            <a:off x="943897" y="2125026"/>
            <a:ext cx="903592" cy="14622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A7C24B-79FB-C155-3733-365FFB6790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8471" y="3261"/>
            <a:ext cx="1100595" cy="9433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C0F3B08-1E49-0584-AC0B-3C7422D9E0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6545" y="5719305"/>
            <a:ext cx="1628775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6606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F0F38F-99C3-D5DA-498E-17B775A1C2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095C48-17A0-3995-8694-62CD4DA55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en-US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FBD1C5B7-0FB3-FE02-E96A-058CCD26C26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48456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858F44-8CEE-F020-DA5F-939EB6D776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F5E7E5-4846-05A2-1A48-4C4886A31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en-US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ABCC6F89-A25C-6961-26BF-EA5BA346EE5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6977081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434623-C9E9-A7F3-F7BB-8B599082C7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14DD3CEE-1891-E28E-AED6-B9F1A558F0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91" y="1081549"/>
            <a:ext cx="11141963" cy="538807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2ADD7F6-BFD1-3FDF-2329-F287BBF0A3D7}"/>
              </a:ext>
            </a:extLst>
          </p:cNvPr>
          <p:cNvSpPr/>
          <p:nvPr/>
        </p:nvSpPr>
        <p:spPr>
          <a:xfrm>
            <a:off x="620104" y="1992343"/>
            <a:ext cx="903592" cy="14622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A6AC23E3-1384-0801-497C-5CCC6ABB748C}"/>
              </a:ext>
            </a:extLst>
          </p:cNvPr>
          <p:cNvSpPr/>
          <p:nvPr/>
        </p:nvSpPr>
        <p:spPr>
          <a:xfrm>
            <a:off x="486567" y="1545066"/>
            <a:ext cx="1529046" cy="44727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FC15DB4B-E9A8-682F-4A1C-57BAB34A96B1}"/>
              </a:ext>
            </a:extLst>
          </p:cNvPr>
          <p:cNvSpPr/>
          <p:nvPr/>
        </p:nvSpPr>
        <p:spPr>
          <a:xfrm>
            <a:off x="1523696" y="1881459"/>
            <a:ext cx="1295174" cy="3679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8F69DC-F6F7-5410-EBDE-3A4DAA18E2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8471" y="3261"/>
            <a:ext cx="1100595" cy="9433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3E6C7E-BB56-5FCF-F9DD-7A5862DA69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5750" y="5855004"/>
            <a:ext cx="1628775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2522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D4E76F-DCFF-46DC-587E-BCC8F9056E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jdelijke aanduiding voor inhoud 7">
            <a:extLst>
              <a:ext uri="{FF2B5EF4-FFF2-40B4-BE49-F238E27FC236}">
                <a16:creationId xmlns:a16="http://schemas.microsoft.com/office/drawing/2014/main" id="{91721DF8-EE8E-78D8-EDF7-E214B97D92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68" y="1052052"/>
            <a:ext cx="11923464" cy="507665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5B760BE-BD19-3079-2D12-2843EF53E584}"/>
              </a:ext>
            </a:extLst>
          </p:cNvPr>
          <p:cNvSpPr/>
          <p:nvPr/>
        </p:nvSpPr>
        <p:spPr>
          <a:xfrm>
            <a:off x="6223818" y="1052052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A484AFD-A537-7A64-C1BA-5192D0140F87}"/>
              </a:ext>
            </a:extLst>
          </p:cNvPr>
          <p:cNvSpPr/>
          <p:nvPr/>
        </p:nvSpPr>
        <p:spPr>
          <a:xfrm>
            <a:off x="134268" y="1771064"/>
            <a:ext cx="1232416" cy="14622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FC89AA-2FF1-F998-AC23-1255C0D2C9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3124" y="-18334"/>
            <a:ext cx="1293835" cy="104918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A55319-6CAE-BCC7-D56F-BCF3953E08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0301" y="5901521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5741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DD924F-2F9C-2D91-67CE-ABADB4B58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257654-7F62-A287-9D2F-66906F58C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en-US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F9230CB5-2B11-0A53-8FD6-C44E1C31496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5987920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60C0F4-34A4-10FE-E2BB-5A8A1F7835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CF6627-6AE3-F6DC-8FCD-081CF65B6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en-US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9808FA63-5BEC-D8CB-E6DA-3F7225E6A22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2387575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7BBEE-E970-FE2D-9C39-2AC28404E3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jdelijke aanduiding voor inhoud 7">
            <a:extLst>
              <a:ext uri="{FF2B5EF4-FFF2-40B4-BE49-F238E27FC236}">
                <a16:creationId xmlns:a16="http://schemas.microsoft.com/office/drawing/2014/main" id="{79A2C39B-3ED2-BA5B-C6C1-FA2709A131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68" y="1052052"/>
            <a:ext cx="11923464" cy="507665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2855376-926C-3D80-C16F-E84E9677B953}"/>
              </a:ext>
            </a:extLst>
          </p:cNvPr>
          <p:cNvSpPr/>
          <p:nvPr/>
        </p:nvSpPr>
        <p:spPr>
          <a:xfrm>
            <a:off x="134268" y="1771064"/>
            <a:ext cx="1232416" cy="14622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36109D1D-A3AE-D0B7-27B6-3C735EDFECBC}"/>
              </a:ext>
            </a:extLst>
          </p:cNvPr>
          <p:cNvSpPr/>
          <p:nvPr/>
        </p:nvSpPr>
        <p:spPr>
          <a:xfrm>
            <a:off x="0" y="1354227"/>
            <a:ext cx="1887794" cy="44727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9967A95F-2498-24CE-1AFD-5F90CB846E9B}"/>
              </a:ext>
            </a:extLst>
          </p:cNvPr>
          <p:cNvSpPr/>
          <p:nvPr/>
        </p:nvSpPr>
        <p:spPr>
          <a:xfrm>
            <a:off x="1383826" y="1620538"/>
            <a:ext cx="1529046" cy="44727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E430F3-87B1-E725-A93E-02C452E858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3124" y="-18334"/>
            <a:ext cx="1293835" cy="10491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27B693E-1315-D4E9-0D81-E4683AAB75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9424" y="5755384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20980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7964D9-F27E-3983-B513-06C03139B9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544244D4-E45E-69DF-F83D-0D0061FAD4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60" y="525621"/>
            <a:ext cx="9930581" cy="575126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13FABE6-574B-9EA2-07DB-1CBFA568FAEF}"/>
              </a:ext>
            </a:extLst>
          </p:cNvPr>
          <p:cNvSpPr/>
          <p:nvPr/>
        </p:nvSpPr>
        <p:spPr>
          <a:xfrm>
            <a:off x="7777315" y="530605"/>
            <a:ext cx="2556387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B9A2F39-AD44-41A3-3D16-84A4070AA00B}"/>
              </a:ext>
            </a:extLst>
          </p:cNvPr>
          <p:cNvSpPr/>
          <p:nvPr/>
        </p:nvSpPr>
        <p:spPr>
          <a:xfrm>
            <a:off x="762320" y="1363834"/>
            <a:ext cx="2284468" cy="14622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843391-1502-CA27-3383-56A5B79264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14305" y="6001"/>
            <a:ext cx="1080240" cy="105270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644EF0F-DA2A-E5AB-23A7-2D4596F075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1726" y="6120726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22021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23D9C2-FAC3-BE80-C542-DF970FA6C1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A1DF1F-E5CC-6415-1869-9C75DBFFA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2FDCA314-89B6-34F5-C534-15831435A09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9379699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83340D-AA77-7C22-6AFD-371C371B03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B789FB-7151-52B6-707E-BEAFE9F64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Wat is de maandelijkse huur? 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50F245A0-351D-6B8E-FDF6-E7470B4726E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563378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7A476D-2548-6D07-AD02-49B1942615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9F5D3973-0826-C385-C507-783ABD6429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020" y="379484"/>
            <a:ext cx="9930581" cy="575126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0E0CF8B-C981-AB5F-7847-C860E602824E}"/>
              </a:ext>
            </a:extLst>
          </p:cNvPr>
          <p:cNvSpPr/>
          <p:nvPr/>
        </p:nvSpPr>
        <p:spPr>
          <a:xfrm>
            <a:off x="783197" y="1603916"/>
            <a:ext cx="2284468" cy="14622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6696DB32-25D2-C3DB-0E84-D127CB0B2482}"/>
              </a:ext>
            </a:extLst>
          </p:cNvPr>
          <p:cNvSpPr/>
          <p:nvPr/>
        </p:nvSpPr>
        <p:spPr>
          <a:xfrm>
            <a:off x="590188" y="822611"/>
            <a:ext cx="2677758" cy="44727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941FE6F4-7694-6A5C-D0B6-2C402D7045D8}"/>
              </a:ext>
            </a:extLst>
          </p:cNvPr>
          <p:cNvSpPr/>
          <p:nvPr/>
        </p:nvSpPr>
        <p:spPr>
          <a:xfrm>
            <a:off x="3259055" y="1046294"/>
            <a:ext cx="1887794" cy="44727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2D630C-996D-2467-D3B6-2340EA5C28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14305" y="6001"/>
            <a:ext cx="1080240" cy="105270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6D1AE37-94EA-ADFB-2886-8AEC193FC4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2685" y="6005904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19278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4086851B4F314DB96EAD30D30D31ED" ma:contentTypeVersion="0" ma:contentTypeDescription="Een nieuw document maken." ma:contentTypeScope="" ma:versionID="ad9bbe89e26b9f31bd912534af96bcb2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998adb93c73fc5186880c7c53b9861c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744F9C0-FFC7-41E7-8613-27D45E9F453F}"/>
</file>

<file path=customXml/itemProps2.xml><?xml version="1.0" encoding="utf-8"?>
<ds:datastoreItem xmlns:ds="http://schemas.openxmlformats.org/officeDocument/2006/customXml" ds:itemID="{5C8904A1-BB01-430C-AB84-340457C82341}">
  <ds:schemaRefs>
    <ds:schemaRef ds:uri="http://schemas.microsoft.com/office/2006/metadata/properties"/>
    <ds:schemaRef ds:uri="http://schemas.microsoft.com/office/infopath/2007/PartnerControls"/>
    <ds:schemaRef ds:uri="aaf58aa4-3082-40f2-9efc-d797e4afdd92"/>
    <ds:schemaRef ds:uri="16a4efa6-0c60-46dc-9669-b7177dd37937"/>
  </ds:schemaRefs>
</ds:datastoreItem>
</file>

<file path=customXml/itemProps3.xml><?xml version="1.0" encoding="utf-8"?>
<ds:datastoreItem xmlns:ds="http://schemas.openxmlformats.org/officeDocument/2006/customXml" ds:itemID="{6D181571-EA4F-441D-BAEE-433F09E6549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557</Words>
  <Application>Microsoft Office PowerPoint</Application>
  <PresentationFormat>Breedbeeld</PresentationFormat>
  <Paragraphs>135</Paragraphs>
  <Slides>52</Slides>
  <Notes>11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52</vt:i4>
      </vt:variant>
    </vt:vector>
  </HeadingPairs>
  <TitlesOfParts>
    <vt:vector size="57" baseType="lpstr">
      <vt:lpstr>Aptos</vt:lpstr>
      <vt:lpstr>Aptos Display</vt:lpstr>
      <vt:lpstr>Arial</vt:lpstr>
      <vt:lpstr>Calibri</vt:lpstr>
      <vt:lpstr>Thème Office</vt:lpstr>
      <vt:lpstr>PowerPoint-presentatie</vt:lpstr>
      <vt:lpstr>Wat is de maandelijkse huur? ​</vt:lpstr>
      <vt:lpstr>Wat is de maandelijkse huur? ​</vt:lpstr>
      <vt:lpstr>PowerPoint-presentatie</vt:lpstr>
      <vt:lpstr>PowerPoint-presentatie</vt:lpstr>
      <vt:lpstr>Wat is de maandelijkse huur? ​</vt:lpstr>
      <vt:lpstr>Wat is de maandelijkse huur? ​</vt:lpstr>
      <vt:lpstr>PowerPoint-presentatie</vt:lpstr>
      <vt:lpstr>PowerPoint-presentatie</vt:lpstr>
      <vt:lpstr>Wat is de maandelijkse huur? ​</vt:lpstr>
      <vt:lpstr>Wat is de maandelijkse huur? ​</vt:lpstr>
      <vt:lpstr>PowerPoint-presentatie</vt:lpstr>
      <vt:lpstr>PowerPoint-presentatie</vt:lpstr>
      <vt:lpstr>Wat is de maandelijkse huur? ​</vt:lpstr>
      <vt:lpstr>Wat is de maandelijkse huur? ​</vt:lpstr>
      <vt:lpstr>PowerPoint-presentatie</vt:lpstr>
      <vt:lpstr>PowerPoint-presentatie</vt:lpstr>
      <vt:lpstr>Wat is de maandelijkse huur? ​</vt:lpstr>
      <vt:lpstr>Wat is de maandelijkse huur? ​</vt:lpstr>
      <vt:lpstr>PowerPoint-presentatie</vt:lpstr>
      <vt:lpstr>PowerPoint-presentatie</vt:lpstr>
      <vt:lpstr>Wat is de maandelijkse huur? ​</vt:lpstr>
      <vt:lpstr>Wat is de maandelijkse huur? ​</vt:lpstr>
      <vt:lpstr>PowerPoint-presentatie</vt:lpstr>
      <vt:lpstr>PowerPoint-presentatie</vt:lpstr>
      <vt:lpstr>Wat is de maandelijkse huur? ​</vt:lpstr>
      <vt:lpstr>Wat is de maandelijkse huur? ​</vt:lpstr>
      <vt:lpstr>PowerPoint-presentatie</vt:lpstr>
      <vt:lpstr>PowerPoint-presentatie</vt:lpstr>
      <vt:lpstr>Wat is de maandelijkse huur? ​</vt:lpstr>
      <vt:lpstr>Wat is de maandelijkse huur? ​</vt:lpstr>
      <vt:lpstr>PowerPoint-presentatie</vt:lpstr>
      <vt:lpstr>PowerPoint-presentatie</vt:lpstr>
      <vt:lpstr>Wat is de maandelijkse huur? ​</vt:lpstr>
      <vt:lpstr>Wat is de maandelijkse huur? ​</vt:lpstr>
      <vt:lpstr>PowerPoint-presentatie</vt:lpstr>
      <vt:lpstr>PowerPoint-presentatie</vt:lpstr>
      <vt:lpstr>Wat is de maandelijkse huur? ​</vt:lpstr>
      <vt:lpstr>Wat is de maandelijkse huur? ​</vt:lpstr>
      <vt:lpstr>PowerPoint-presentatie</vt:lpstr>
      <vt:lpstr>PowerPoint-presentatie</vt:lpstr>
      <vt:lpstr>Wat is de maandelijkse huur? ​</vt:lpstr>
      <vt:lpstr>Wat is de maandelijkse huur? ​</vt:lpstr>
      <vt:lpstr>PowerPoint-presentatie</vt:lpstr>
      <vt:lpstr>PowerPoint-presentatie</vt:lpstr>
      <vt:lpstr>Wat is de maandelijkse huur? ​</vt:lpstr>
      <vt:lpstr>Wat is de maandelijkse huur? ​</vt:lpstr>
      <vt:lpstr>PowerPoint-presentatie</vt:lpstr>
      <vt:lpstr>PowerPoint-presentatie</vt:lpstr>
      <vt:lpstr>Wat is de maandelijkse huur? ​</vt:lpstr>
      <vt:lpstr>Wat is de maandelijkse huur? ​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Camille Sommelette</dc:creator>
  <cp:lastModifiedBy>Elias Abdullah</cp:lastModifiedBy>
  <cp:revision>172</cp:revision>
  <dcterms:created xsi:type="dcterms:W3CDTF">2026-03-06T14:50:31Z</dcterms:created>
  <dcterms:modified xsi:type="dcterms:W3CDTF">2026-05-08T08:56:56Z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0x010100884086851B4F314DB96EAD30D30D31ED</vt:lpwstr>
  </property>
  <property fmtid="{D5CDD505-2E9C-101B-9397-08002B2CF9AE}" pid="3" name="MediaServiceImageTags">
    <vt:lpwstr/>
  </property>
  <property fmtid="{D5CDD505-2E9C-101B-9397-08002B2CF9AE}" pid="4" name="Order">
    <vt:r8>235700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TriggerFlowInfo">
    <vt:lpwstr/>
  </property>
  <property fmtid="{D5CDD505-2E9C-101B-9397-08002B2CF9AE}" pid="8" name="_SourceUrl">
    <vt:lpwstr/>
  </property>
  <property fmtid="{D5CDD505-2E9C-101B-9397-08002B2CF9AE}" pid="9" name="_SharedFileIndex">
    <vt:lpwstr/>
  </property>
  <property fmtid="{D5CDD505-2E9C-101B-9397-08002B2CF9AE}" pid="10" name="ComplianceAssetId">
    <vt:lpwstr/>
  </property>
  <property fmtid="{D5CDD505-2E9C-101B-9397-08002B2CF9AE}" pid="11" name="TemplateUrl">
    <vt:lpwstr/>
  </property>
  <property fmtid="{D5CDD505-2E9C-101B-9397-08002B2CF9AE}" pid="12" name="_ExtendedDescription">
    <vt:lpwstr/>
  </property>
</Properties>
</file>