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0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78" r:id="rId28"/>
    <p:sldId id="280" r:id="rId29"/>
    <p:sldId id="282" r:id="rId30"/>
    <p:sldId id="284" r:id="rId31"/>
    <p:sldId id="281" r:id="rId32"/>
    <p:sldId id="283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5" r:id="rId43"/>
    <p:sldId id="294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6" r:id="rId52"/>
    <p:sldId id="308" r:id="rId53"/>
    <p:sldId id="309" r:id="rId54"/>
    <p:sldId id="310" r:id="rId55"/>
    <p:sldId id="311" r:id="rId5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C1CB0B-4A66-8E11-7308-525BC26C6B5E}" name="Camille Sommelette" initials="CS" userId="S::camille.sommelette@fedasil.be::3b3b78f5-35fe-494a-b1c1-e88afecc871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84E62-5599-ACB9-B0F7-18B6B06F8268}" v="43" dt="2026-05-08T08:54:03.677"/>
    <p1510:client id="{B5557C96-7DFE-4D94-A7F6-1B50407CE68E}" v="26" dt="2026-05-08T08:59:33.3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microsoft.com/office/2018/10/relationships/authors" Target="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as Abdullah" userId="62c41241-2b27-4e9a-b8be-756e44d22c61" providerId="ADAL" clId="{962C7271-BF2F-43B7-B4B7-5BDDF79C07C2}"/>
    <pc:docChg chg="modSld">
      <pc:chgData name="Elias Abdullah" userId="62c41241-2b27-4e9a-b8be-756e44d22c61" providerId="ADAL" clId="{962C7271-BF2F-43B7-B4B7-5BDDF79C07C2}" dt="2026-05-08T08:59:33.367" v="25"/>
      <pc:docMkLst>
        <pc:docMk/>
      </pc:docMkLst>
      <pc:sldChg chg="modSp">
        <pc:chgData name="Elias Abdullah" userId="62c41241-2b27-4e9a-b8be-756e44d22c61" providerId="ADAL" clId="{962C7271-BF2F-43B7-B4B7-5BDDF79C07C2}" dt="2026-05-08T08:57:58.250" v="0"/>
        <pc:sldMkLst>
          <pc:docMk/>
          <pc:sldMk cId="4000259677" sldId="257"/>
        </pc:sldMkLst>
        <pc:spChg chg="mod">
          <ac:chgData name="Elias Abdullah" userId="62c41241-2b27-4e9a-b8be-756e44d22c61" providerId="ADAL" clId="{962C7271-BF2F-43B7-B4B7-5BDDF79C07C2}" dt="2026-05-08T08:57:58.250" v="0"/>
          <ac:spMkLst>
            <pc:docMk/>
            <pc:sldMk cId="4000259677" sldId="257"/>
            <ac:spMk id="2" creationId="{52AD7B54-7222-74BF-6643-ACC61B9E0974}"/>
          </ac:spMkLst>
        </pc:spChg>
      </pc:sldChg>
      <pc:sldChg chg="modSp">
        <pc:chgData name="Elias Abdullah" userId="62c41241-2b27-4e9a-b8be-756e44d22c61" providerId="ADAL" clId="{962C7271-BF2F-43B7-B4B7-5BDDF79C07C2}" dt="2026-05-08T08:58:01.387" v="1"/>
        <pc:sldMkLst>
          <pc:docMk/>
          <pc:sldMk cId="2557042715" sldId="258"/>
        </pc:sldMkLst>
        <pc:spChg chg="mod">
          <ac:chgData name="Elias Abdullah" userId="62c41241-2b27-4e9a-b8be-756e44d22c61" providerId="ADAL" clId="{962C7271-BF2F-43B7-B4B7-5BDDF79C07C2}" dt="2026-05-08T08:58:01.387" v="1"/>
          <ac:spMkLst>
            <pc:docMk/>
            <pc:sldMk cId="2557042715" sldId="258"/>
            <ac:spMk id="2" creationId="{CA0C3F0C-CBF1-4DBA-4FF3-37C8E0F2A8BF}"/>
          </ac:spMkLst>
        </pc:spChg>
      </pc:sldChg>
      <pc:sldChg chg="modSp">
        <pc:chgData name="Elias Abdullah" userId="62c41241-2b27-4e9a-b8be-756e44d22c61" providerId="ADAL" clId="{962C7271-BF2F-43B7-B4B7-5BDDF79C07C2}" dt="2026-05-08T08:58:04.965" v="2"/>
        <pc:sldMkLst>
          <pc:docMk/>
          <pc:sldMk cId="1402890813" sldId="261"/>
        </pc:sldMkLst>
        <pc:spChg chg="mod">
          <ac:chgData name="Elias Abdullah" userId="62c41241-2b27-4e9a-b8be-756e44d22c61" providerId="ADAL" clId="{962C7271-BF2F-43B7-B4B7-5BDDF79C07C2}" dt="2026-05-08T08:58:04.965" v="2"/>
          <ac:spMkLst>
            <pc:docMk/>
            <pc:sldMk cId="1402890813" sldId="261"/>
            <ac:spMk id="2" creationId="{79A7FF66-641B-7C17-AF59-EB3DDF9634BF}"/>
          </ac:spMkLst>
        </pc:spChg>
      </pc:sldChg>
      <pc:sldChg chg="modSp">
        <pc:chgData name="Elias Abdullah" userId="62c41241-2b27-4e9a-b8be-756e44d22c61" providerId="ADAL" clId="{962C7271-BF2F-43B7-B4B7-5BDDF79C07C2}" dt="2026-05-08T08:58:07.816" v="3"/>
        <pc:sldMkLst>
          <pc:docMk/>
          <pc:sldMk cId="137855958" sldId="262"/>
        </pc:sldMkLst>
        <pc:spChg chg="mod">
          <ac:chgData name="Elias Abdullah" userId="62c41241-2b27-4e9a-b8be-756e44d22c61" providerId="ADAL" clId="{962C7271-BF2F-43B7-B4B7-5BDDF79C07C2}" dt="2026-05-08T08:58:07.816" v="3"/>
          <ac:spMkLst>
            <pc:docMk/>
            <pc:sldMk cId="137855958" sldId="262"/>
            <ac:spMk id="2" creationId="{6304020A-96F6-D3DC-35F2-83DD3F837CE7}"/>
          </ac:spMkLst>
        </pc:spChg>
      </pc:sldChg>
      <pc:sldChg chg="modSp">
        <pc:chgData name="Elias Abdullah" userId="62c41241-2b27-4e9a-b8be-756e44d22c61" providerId="ADAL" clId="{962C7271-BF2F-43B7-B4B7-5BDDF79C07C2}" dt="2026-05-08T08:58:12.974" v="4"/>
        <pc:sldMkLst>
          <pc:docMk/>
          <pc:sldMk cId="552843463" sldId="265"/>
        </pc:sldMkLst>
        <pc:spChg chg="mod">
          <ac:chgData name="Elias Abdullah" userId="62c41241-2b27-4e9a-b8be-756e44d22c61" providerId="ADAL" clId="{962C7271-BF2F-43B7-B4B7-5BDDF79C07C2}" dt="2026-05-08T08:58:12.974" v="4"/>
          <ac:spMkLst>
            <pc:docMk/>
            <pc:sldMk cId="552843463" sldId="265"/>
            <ac:spMk id="2" creationId="{56C6ADA5-0D89-4784-2123-0FAE7523DB2D}"/>
          </ac:spMkLst>
        </pc:spChg>
      </pc:sldChg>
      <pc:sldChg chg="modSp">
        <pc:chgData name="Elias Abdullah" userId="62c41241-2b27-4e9a-b8be-756e44d22c61" providerId="ADAL" clId="{962C7271-BF2F-43B7-B4B7-5BDDF79C07C2}" dt="2026-05-08T08:58:15.755" v="5"/>
        <pc:sldMkLst>
          <pc:docMk/>
          <pc:sldMk cId="2151111064" sldId="266"/>
        </pc:sldMkLst>
        <pc:spChg chg="mod">
          <ac:chgData name="Elias Abdullah" userId="62c41241-2b27-4e9a-b8be-756e44d22c61" providerId="ADAL" clId="{962C7271-BF2F-43B7-B4B7-5BDDF79C07C2}" dt="2026-05-08T08:58:15.755" v="5"/>
          <ac:spMkLst>
            <pc:docMk/>
            <pc:sldMk cId="2151111064" sldId="266"/>
            <ac:spMk id="2" creationId="{F6B969C5-09A7-3AE3-F3E4-6BC0CB4258C5}"/>
          </ac:spMkLst>
        </pc:spChg>
      </pc:sldChg>
      <pc:sldChg chg="modSp">
        <pc:chgData name="Elias Abdullah" userId="62c41241-2b27-4e9a-b8be-756e44d22c61" providerId="ADAL" clId="{962C7271-BF2F-43B7-B4B7-5BDDF79C07C2}" dt="2026-05-08T08:58:21.833" v="6"/>
        <pc:sldMkLst>
          <pc:docMk/>
          <pc:sldMk cId="3693165674" sldId="269"/>
        </pc:sldMkLst>
        <pc:spChg chg="mod">
          <ac:chgData name="Elias Abdullah" userId="62c41241-2b27-4e9a-b8be-756e44d22c61" providerId="ADAL" clId="{962C7271-BF2F-43B7-B4B7-5BDDF79C07C2}" dt="2026-05-08T08:58:21.833" v="6"/>
          <ac:spMkLst>
            <pc:docMk/>
            <pc:sldMk cId="3693165674" sldId="269"/>
            <ac:spMk id="2" creationId="{A7C47D2F-AA08-3C4D-05AD-4BE8ACCD9525}"/>
          </ac:spMkLst>
        </pc:spChg>
      </pc:sldChg>
      <pc:sldChg chg="modSp">
        <pc:chgData name="Elias Abdullah" userId="62c41241-2b27-4e9a-b8be-756e44d22c61" providerId="ADAL" clId="{962C7271-BF2F-43B7-B4B7-5BDDF79C07C2}" dt="2026-05-08T08:58:24.764" v="7"/>
        <pc:sldMkLst>
          <pc:docMk/>
          <pc:sldMk cId="802926094" sldId="270"/>
        </pc:sldMkLst>
        <pc:spChg chg="mod">
          <ac:chgData name="Elias Abdullah" userId="62c41241-2b27-4e9a-b8be-756e44d22c61" providerId="ADAL" clId="{962C7271-BF2F-43B7-B4B7-5BDDF79C07C2}" dt="2026-05-08T08:58:24.764" v="7"/>
          <ac:spMkLst>
            <pc:docMk/>
            <pc:sldMk cId="802926094" sldId="270"/>
            <ac:spMk id="2" creationId="{26D6CA96-BC79-9BFA-6505-BDAA4A46EDFC}"/>
          </ac:spMkLst>
        </pc:spChg>
      </pc:sldChg>
      <pc:sldChg chg="modSp">
        <pc:chgData name="Elias Abdullah" userId="62c41241-2b27-4e9a-b8be-756e44d22c61" providerId="ADAL" clId="{962C7271-BF2F-43B7-B4B7-5BDDF79C07C2}" dt="2026-05-08T08:58:29.819" v="8"/>
        <pc:sldMkLst>
          <pc:docMk/>
          <pc:sldMk cId="2808166736" sldId="273"/>
        </pc:sldMkLst>
        <pc:spChg chg="mod">
          <ac:chgData name="Elias Abdullah" userId="62c41241-2b27-4e9a-b8be-756e44d22c61" providerId="ADAL" clId="{962C7271-BF2F-43B7-B4B7-5BDDF79C07C2}" dt="2026-05-08T08:58:29.819" v="8"/>
          <ac:spMkLst>
            <pc:docMk/>
            <pc:sldMk cId="2808166736" sldId="273"/>
            <ac:spMk id="2" creationId="{661F0EEE-B057-65C3-F67A-26EA456DEE87}"/>
          </ac:spMkLst>
        </pc:spChg>
      </pc:sldChg>
      <pc:sldChg chg="modSp">
        <pc:chgData name="Elias Abdullah" userId="62c41241-2b27-4e9a-b8be-756e44d22c61" providerId="ADAL" clId="{962C7271-BF2F-43B7-B4B7-5BDDF79C07C2}" dt="2026-05-08T08:58:33.872" v="9"/>
        <pc:sldMkLst>
          <pc:docMk/>
          <pc:sldMk cId="4131427391" sldId="274"/>
        </pc:sldMkLst>
        <pc:spChg chg="mod">
          <ac:chgData name="Elias Abdullah" userId="62c41241-2b27-4e9a-b8be-756e44d22c61" providerId="ADAL" clId="{962C7271-BF2F-43B7-B4B7-5BDDF79C07C2}" dt="2026-05-08T08:58:33.872" v="9"/>
          <ac:spMkLst>
            <pc:docMk/>
            <pc:sldMk cId="4131427391" sldId="274"/>
            <ac:spMk id="2" creationId="{F6BAAAC5-A589-B4AE-6050-98BE58B7E74A}"/>
          </ac:spMkLst>
        </pc:spChg>
      </pc:sldChg>
      <pc:sldChg chg="modSp">
        <pc:chgData name="Elias Abdullah" userId="62c41241-2b27-4e9a-b8be-756e44d22c61" providerId="ADAL" clId="{962C7271-BF2F-43B7-B4B7-5BDDF79C07C2}" dt="2026-05-08T08:58:37.768" v="10"/>
        <pc:sldMkLst>
          <pc:docMk/>
          <pc:sldMk cId="3162374242" sldId="277"/>
        </pc:sldMkLst>
        <pc:spChg chg="mod">
          <ac:chgData name="Elias Abdullah" userId="62c41241-2b27-4e9a-b8be-756e44d22c61" providerId="ADAL" clId="{962C7271-BF2F-43B7-B4B7-5BDDF79C07C2}" dt="2026-05-08T08:58:37.768" v="10"/>
          <ac:spMkLst>
            <pc:docMk/>
            <pc:sldMk cId="3162374242" sldId="277"/>
            <ac:spMk id="2" creationId="{5A6E8FAB-3F30-A1B5-6462-E169824ABE84}"/>
          </ac:spMkLst>
        </pc:spChg>
      </pc:sldChg>
      <pc:sldChg chg="modSp">
        <pc:chgData name="Elias Abdullah" userId="62c41241-2b27-4e9a-b8be-756e44d22c61" providerId="ADAL" clId="{962C7271-BF2F-43B7-B4B7-5BDDF79C07C2}" dt="2026-05-08T08:58:41.903" v="11"/>
        <pc:sldMkLst>
          <pc:docMk/>
          <pc:sldMk cId="4119320250" sldId="279"/>
        </pc:sldMkLst>
        <pc:spChg chg="mod">
          <ac:chgData name="Elias Abdullah" userId="62c41241-2b27-4e9a-b8be-756e44d22c61" providerId="ADAL" clId="{962C7271-BF2F-43B7-B4B7-5BDDF79C07C2}" dt="2026-05-08T08:58:41.903" v="11"/>
          <ac:spMkLst>
            <pc:docMk/>
            <pc:sldMk cId="4119320250" sldId="279"/>
            <ac:spMk id="2" creationId="{66287F78-F851-2852-9A38-5B5B9F34418D}"/>
          </ac:spMkLst>
        </pc:spChg>
      </pc:sldChg>
      <pc:sldChg chg="modSp">
        <pc:chgData name="Elias Abdullah" userId="62c41241-2b27-4e9a-b8be-756e44d22c61" providerId="ADAL" clId="{962C7271-BF2F-43B7-B4B7-5BDDF79C07C2}" dt="2026-05-08T08:58:46.758" v="12"/>
        <pc:sldMkLst>
          <pc:docMk/>
          <pc:sldMk cId="1588954401" sldId="282"/>
        </pc:sldMkLst>
        <pc:spChg chg="mod">
          <ac:chgData name="Elias Abdullah" userId="62c41241-2b27-4e9a-b8be-756e44d22c61" providerId="ADAL" clId="{962C7271-BF2F-43B7-B4B7-5BDDF79C07C2}" dt="2026-05-08T08:58:46.758" v="12"/>
          <ac:spMkLst>
            <pc:docMk/>
            <pc:sldMk cId="1588954401" sldId="282"/>
            <ac:spMk id="2" creationId="{A825A99D-4B9F-25B3-7CCB-C727091BF098}"/>
          </ac:spMkLst>
        </pc:spChg>
      </pc:sldChg>
      <pc:sldChg chg="modSp">
        <pc:chgData name="Elias Abdullah" userId="62c41241-2b27-4e9a-b8be-756e44d22c61" providerId="ADAL" clId="{962C7271-BF2F-43B7-B4B7-5BDDF79C07C2}" dt="2026-05-08T08:58:49.261" v="13"/>
        <pc:sldMkLst>
          <pc:docMk/>
          <pc:sldMk cId="3236390293" sldId="284"/>
        </pc:sldMkLst>
        <pc:spChg chg="mod">
          <ac:chgData name="Elias Abdullah" userId="62c41241-2b27-4e9a-b8be-756e44d22c61" providerId="ADAL" clId="{962C7271-BF2F-43B7-B4B7-5BDDF79C07C2}" dt="2026-05-08T08:58:49.261" v="13"/>
          <ac:spMkLst>
            <pc:docMk/>
            <pc:sldMk cId="3236390293" sldId="284"/>
            <ac:spMk id="2" creationId="{1F0AA542-4664-1403-A4B0-A0E4F1CDA4A9}"/>
          </ac:spMkLst>
        </pc:spChg>
      </pc:sldChg>
      <pc:sldChg chg="modSp">
        <pc:chgData name="Elias Abdullah" userId="62c41241-2b27-4e9a-b8be-756e44d22c61" providerId="ADAL" clId="{962C7271-BF2F-43B7-B4B7-5BDDF79C07C2}" dt="2026-05-08T08:58:52.060" v="14"/>
        <pc:sldMkLst>
          <pc:docMk/>
          <pc:sldMk cId="77434375" sldId="285"/>
        </pc:sldMkLst>
        <pc:spChg chg="mod">
          <ac:chgData name="Elias Abdullah" userId="62c41241-2b27-4e9a-b8be-756e44d22c61" providerId="ADAL" clId="{962C7271-BF2F-43B7-B4B7-5BDDF79C07C2}" dt="2026-05-08T08:58:52.060" v="14"/>
          <ac:spMkLst>
            <pc:docMk/>
            <pc:sldMk cId="77434375" sldId="285"/>
            <ac:spMk id="2" creationId="{4A6B3FAB-89D0-66D7-D1AD-74825E5D56A9}"/>
          </ac:spMkLst>
        </pc:spChg>
      </pc:sldChg>
      <pc:sldChg chg="modSp">
        <pc:chgData name="Elias Abdullah" userId="62c41241-2b27-4e9a-b8be-756e44d22c61" providerId="ADAL" clId="{962C7271-BF2F-43B7-B4B7-5BDDF79C07C2}" dt="2026-05-08T08:58:55.313" v="15"/>
        <pc:sldMkLst>
          <pc:docMk/>
          <pc:sldMk cId="2733168900" sldId="286"/>
        </pc:sldMkLst>
        <pc:spChg chg="mod">
          <ac:chgData name="Elias Abdullah" userId="62c41241-2b27-4e9a-b8be-756e44d22c61" providerId="ADAL" clId="{962C7271-BF2F-43B7-B4B7-5BDDF79C07C2}" dt="2026-05-08T08:58:55.313" v="15"/>
          <ac:spMkLst>
            <pc:docMk/>
            <pc:sldMk cId="2733168900" sldId="286"/>
            <ac:spMk id="2" creationId="{F5E14885-0B8B-5BCF-5725-85D537AF7FFC}"/>
          </ac:spMkLst>
        </pc:spChg>
      </pc:sldChg>
      <pc:sldChg chg="modSp">
        <pc:chgData name="Elias Abdullah" userId="62c41241-2b27-4e9a-b8be-756e44d22c61" providerId="ADAL" clId="{962C7271-BF2F-43B7-B4B7-5BDDF79C07C2}" dt="2026-05-08T08:59:02.813" v="16"/>
        <pc:sldMkLst>
          <pc:docMk/>
          <pc:sldMk cId="3648122513" sldId="289"/>
        </pc:sldMkLst>
        <pc:spChg chg="mod">
          <ac:chgData name="Elias Abdullah" userId="62c41241-2b27-4e9a-b8be-756e44d22c61" providerId="ADAL" clId="{962C7271-BF2F-43B7-B4B7-5BDDF79C07C2}" dt="2026-05-08T08:59:02.813" v="16"/>
          <ac:spMkLst>
            <pc:docMk/>
            <pc:sldMk cId="3648122513" sldId="289"/>
            <ac:spMk id="2" creationId="{0A2C87EC-1727-2552-7A55-EF8C0819BA0E}"/>
          </ac:spMkLst>
        </pc:spChg>
      </pc:sldChg>
      <pc:sldChg chg="modSp">
        <pc:chgData name="Elias Abdullah" userId="62c41241-2b27-4e9a-b8be-756e44d22c61" providerId="ADAL" clId="{962C7271-BF2F-43B7-B4B7-5BDDF79C07C2}" dt="2026-05-08T08:59:05.502" v="17"/>
        <pc:sldMkLst>
          <pc:docMk/>
          <pc:sldMk cId="905196716" sldId="290"/>
        </pc:sldMkLst>
        <pc:spChg chg="mod">
          <ac:chgData name="Elias Abdullah" userId="62c41241-2b27-4e9a-b8be-756e44d22c61" providerId="ADAL" clId="{962C7271-BF2F-43B7-B4B7-5BDDF79C07C2}" dt="2026-05-08T08:59:05.502" v="17"/>
          <ac:spMkLst>
            <pc:docMk/>
            <pc:sldMk cId="905196716" sldId="290"/>
            <ac:spMk id="2" creationId="{41FD03AE-ADBD-2D58-78DE-F5AF8ECD4219}"/>
          </ac:spMkLst>
        </pc:spChg>
      </pc:sldChg>
      <pc:sldChg chg="modSp">
        <pc:chgData name="Elias Abdullah" userId="62c41241-2b27-4e9a-b8be-756e44d22c61" providerId="ADAL" clId="{962C7271-BF2F-43B7-B4B7-5BDDF79C07C2}" dt="2026-05-08T08:59:08.134" v="18"/>
        <pc:sldMkLst>
          <pc:docMk/>
          <pc:sldMk cId="789117020" sldId="293"/>
        </pc:sldMkLst>
        <pc:spChg chg="mod">
          <ac:chgData name="Elias Abdullah" userId="62c41241-2b27-4e9a-b8be-756e44d22c61" providerId="ADAL" clId="{962C7271-BF2F-43B7-B4B7-5BDDF79C07C2}" dt="2026-05-08T08:59:08.134" v="18"/>
          <ac:spMkLst>
            <pc:docMk/>
            <pc:sldMk cId="789117020" sldId="293"/>
            <ac:spMk id="2" creationId="{51B812ED-018B-D70A-4D2B-DFA18F0C8885}"/>
          </ac:spMkLst>
        </pc:spChg>
      </pc:sldChg>
      <pc:sldChg chg="modSp">
        <pc:chgData name="Elias Abdullah" userId="62c41241-2b27-4e9a-b8be-756e44d22c61" providerId="ADAL" clId="{962C7271-BF2F-43B7-B4B7-5BDDF79C07C2}" dt="2026-05-08T08:59:11.740" v="19"/>
        <pc:sldMkLst>
          <pc:docMk/>
          <pc:sldMk cId="2834292052" sldId="295"/>
        </pc:sldMkLst>
        <pc:spChg chg="mod">
          <ac:chgData name="Elias Abdullah" userId="62c41241-2b27-4e9a-b8be-756e44d22c61" providerId="ADAL" clId="{962C7271-BF2F-43B7-B4B7-5BDDF79C07C2}" dt="2026-05-08T08:59:11.740" v="19"/>
          <ac:spMkLst>
            <pc:docMk/>
            <pc:sldMk cId="2834292052" sldId="295"/>
            <ac:spMk id="2" creationId="{08FE9A34-AFE7-19AE-1251-F21DE1A42E46}"/>
          </ac:spMkLst>
        </pc:spChg>
      </pc:sldChg>
      <pc:sldChg chg="modSp">
        <pc:chgData name="Elias Abdullah" userId="62c41241-2b27-4e9a-b8be-756e44d22c61" providerId="ADAL" clId="{962C7271-BF2F-43B7-B4B7-5BDDF79C07C2}" dt="2026-05-08T08:59:15.927" v="20"/>
        <pc:sldMkLst>
          <pc:docMk/>
          <pc:sldMk cId="116484566" sldId="301"/>
        </pc:sldMkLst>
        <pc:spChg chg="mod">
          <ac:chgData name="Elias Abdullah" userId="62c41241-2b27-4e9a-b8be-756e44d22c61" providerId="ADAL" clId="{962C7271-BF2F-43B7-B4B7-5BDDF79C07C2}" dt="2026-05-08T08:59:15.927" v="20"/>
          <ac:spMkLst>
            <pc:docMk/>
            <pc:sldMk cId="116484566" sldId="301"/>
            <ac:spMk id="2" creationId="{7A095C48-17A0-3995-8694-62CD4DA556D7}"/>
          </ac:spMkLst>
        </pc:spChg>
      </pc:sldChg>
      <pc:sldChg chg="modSp">
        <pc:chgData name="Elias Abdullah" userId="62c41241-2b27-4e9a-b8be-756e44d22c61" providerId="ADAL" clId="{962C7271-BF2F-43B7-B4B7-5BDDF79C07C2}" dt="2026-05-08T08:59:19.158" v="21"/>
        <pc:sldMkLst>
          <pc:docMk/>
          <pc:sldMk cId="2169770819" sldId="302"/>
        </pc:sldMkLst>
        <pc:spChg chg="mod">
          <ac:chgData name="Elias Abdullah" userId="62c41241-2b27-4e9a-b8be-756e44d22c61" providerId="ADAL" clId="{962C7271-BF2F-43B7-B4B7-5BDDF79C07C2}" dt="2026-05-08T08:59:19.158" v="21"/>
          <ac:spMkLst>
            <pc:docMk/>
            <pc:sldMk cId="2169770819" sldId="302"/>
            <ac:spMk id="2" creationId="{55F5E7E5-4846-05A2-1A48-4C4886A31170}"/>
          </ac:spMkLst>
        </pc:spChg>
      </pc:sldChg>
      <pc:sldChg chg="modSp">
        <pc:chgData name="Elias Abdullah" userId="62c41241-2b27-4e9a-b8be-756e44d22c61" providerId="ADAL" clId="{962C7271-BF2F-43B7-B4B7-5BDDF79C07C2}" dt="2026-05-08T08:59:26.439" v="23"/>
        <pc:sldMkLst>
          <pc:docMk/>
          <pc:sldMk cId="1159879204" sldId="305"/>
        </pc:sldMkLst>
        <pc:spChg chg="mod">
          <ac:chgData name="Elias Abdullah" userId="62c41241-2b27-4e9a-b8be-756e44d22c61" providerId="ADAL" clId="{962C7271-BF2F-43B7-B4B7-5BDDF79C07C2}" dt="2026-05-08T08:59:26.439" v="23"/>
          <ac:spMkLst>
            <pc:docMk/>
            <pc:sldMk cId="1159879204" sldId="305"/>
            <ac:spMk id="2" creationId="{F3257654-7F62-A287-9D2F-66906F58CDF0}"/>
          </ac:spMkLst>
        </pc:spChg>
      </pc:sldChg>
      <pc:sldChg chg="modSp">
        <pc:chgData name="Elias Abdullah" userId="62c41241-2b27-4e9a-b8be-756e44d22c61" providerId="ADAL" clId="{962C7271-BF2F-43B7-B4B7-5BDDF79C07C2}" dt="2026-05-08T08:59:23.956" v="22"/>
        <pc:sldMkLst>
          <pc:docMk/>
          <pc:sldMk cId="1423875759" sldId="307"/>
        </pc:sldMkLst>
        <pc:spChg chg="mod">
          <ac:chgData name="Elias Abdullah" userId="62c41241-2b27-4e9a-b8be-756e44d22c61" providerId="ADAL" clId="{962C7271-BF2F-43B7-B4B7-5BDDF79C07C2}" dt="2026-05-08T08:59:23.956" v="22"/>
          <ac:spMkLst>
            <pc:docMk/>
            <pc:sldMk cId="1423875759" sldId="307"/>
            <ac:spMk id="2" creationId="{C7CF6627-6AE3-F6DC-8FCD-081CF65B65C1}"/>
          </ac:spMkLst>
        </pc:spChg>
      </pc:sldChg>
      <pc:sldChg chg="modSp">
        <pc:chgData name="Elias Abdullah" userId="62c41241-2b27-4e9a-b8be-756e44d22c61" providerId="ADAL" clId="{962C7271-BF2F-43B7-B4B7-5BDDF79C07C2}" dt="2026-05-08T08:59:33.367" v="25"/>
        <pc:sldMkLst>
          <pc:docMk/>
          <pc:sldMk cId="4293796997" sldId="309"/>
        </pc:sldMkLst>
        <pc:spChg chg="mod">
          <ac:chgData name="Elias Abdullah" userId="62c41241-2b27-4e9a-b8be-756e44d22c61" providerId="ADAL" clId="{962C7271-BF2F-43B7-B4B7-5BDDF79C07C2}" dt="2026-05-08T08:59:33.367" v="25"/>
          <ac:spMkLst>
            <pc:docMk/>
            <pc:sldMk cId="4293796997" sldId="309"/>
            <ac:spMk id="2" creationId="{DCA1DF1F-E5CC-6415-1869-9C75DBFFA866}"/>
          </ac:spMkLst>
        </pc:spChg>
      </pc:sldChg>
      <pc:sldChg chg="modSp">
        <pc:chgData name="Elias Abdullah" userId="62c41241-2b27-4e9a-b8be-756e44d22c61" providerId="ADAL" clId="{962C7271-BF2F-43B7-B4B7-5BDDF79C07C2}" dt="2026-05-08T08:59:30.607" v="24"/>
        <pc:sldMkLst>
          <pc:docMk/>
          <pc:sldMk cId="545633783" sldId="310"/>
        </pc:sldMkLst>
        <pc:spChg chg="mod">
          <ac:chgData name="Elias Abdullah" userId="62c41241-2b27-4e9a-b8be-756e44d22c61" providerId="ADAL" clId="{962C7271-BF2F-43B7-B4B7-5BDDF79C07C2}" dt="2026-05-08T08:59:30.607" v="24"/>
          <ac:spMkLst>
            <pc:docMk/>
            <pc:sldMk cId="545633783" sldId="310"/>
            <ac:spMk id="2" creationId="{C6B789FB-7151-52B6-707E-BEAFE9F6428B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04BBFC3B-6017-4E47-8004-A083A7CB6DF9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5FE86A50-704E-4C47-9490-BEC8EA256B1C}" type="parTrans" cxnId="{0EC887B1-5A04-4A88-8DBC-1404C4CA47DE}">
      <dgm:prSet/>
      <dgm:spPr/>
      <dgm:t>
        <a:bodyPr/>
        <a:lstStyle/>
        <a:p>
          <a:endParaRPr lang="nl-BE"/>
        </a:p>
      </dgm:t>
    </dgm:pt>
    <dgm:pt modelId="{139CCE82-33C9-48BB-8C8B-95DEEAD1D0BF}" type="sibTrans" cxnId="{0EC887B1-5A04-4A88-8DBC-1404C4CA47DE}">
      <dgm:prSet/>
      <dgm:spPr/>
      <dgm:t>
        <a:bodyPr/>
        <a:lstStyle/>
        <a:p>
          <a:endParaRPr lang="nl-BE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46DF69C5-250E-4C30-ACC2-087AC72F745C}" type="pres">
      <dgm:prSet presAssocID="{04BBFC3B-6017-4E47-8004-A083A7CB6DF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31F31CE-FC85-4D92-A7C5-06B25FAB031F}" type="pres">
      <dgm:prSet presAssocID="{139CCE82-33C9-48BB-8C8B-95DEEAD1D0BF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6F99A01-9024-4019-A188-D5C3ED40E4F6}" type="presOf" srcId="{04BBFC3B-6017-4E47-8004-A083A7CB6DF9}" destId="{46DF69C5-250E-4C30-ACC2-087AC72F745C}" srcOrd="0" destOrd="0" presId="urn:microsoft.com/office/officeart/2005/8/layout/vList2"/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0EC887B1-5A04-4A88-8DBC-1404C4CA47DE}" srcId="{02B589EB-A7EE-485D-B833-837A5B9B35FF}" destId="{04BBFC3B-6017-4E47-8004-A083A7CB6DF9}" srcOrd="0" destOrd="0" parTransId="{5FE86A50-704E-4C47-9490-BEC8EA256B1C}" sibTransId="{139CCE82-33C9-48BB-8C8B-95DEEAD1D0BF}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E6692E2B-2C4D-4489-843A-4FA0DA875892}" type="presParOf" srcId="{557C5E24-1F58-4E2A-8166-DE2089B37FE1}" destId="{46DF69C5-250E-4C30-ACC2-087AC72F745C}" srcOrd="0" destOrd="0" presId="urn:microsoft.com/office/officeart/2005/8/layout/vList2"/>
    <dgm:cxn modelId="{734967C0-9ECD-4A51-A59F-79E55AED0F1A}" type="presParOf" srcId="{557C5E24-1F58-4E2A-8166-DE2089B37FE1}" destId="{A31F31CE-FC85-4D92-A7C5-06B25FAB031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 custLinFactNeighborX="-3834" custLinFactNeighborY="18967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FC224EB7-95AC-4B6C-8F5B-448463F32DFB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2F83180D-60CD-447E-91C9-5A6EE2772BB1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8EE0098-2103-4828-82FA-EEB1398EFC32}" type="pres">
      <dgm:prSet presAssocID="{6AEFAF20-E478-4908-88C4-5E4B1F60E6B0}" presName="spacer" presStyleCnt="0"/>
      <dgm:spPr/>
    </dgm:pt>
    <dgm:pt modelId="{AE6A0BF1-1092-4CE5-8BA2-7778A3CDEC57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C8ED488-C1A1-49B4-B7A2-FD16C3126122}" type="pres">
      <dgm:prSet presAssocID="{29E6CBFE-D96A-4E45-A8D6-D402863F6E8E}" presName="spacer" presStyleCnt="0"/>
      <dgm:spPr/>
    </dgm:pt>
    <dgm:pt modelId="{DBACD4DB-9151-49D9-8276-23027A3C4EF9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331A14-047D-48F6-AE92-A8A8D76B4FEC}" type="presOf" srcId="{02B589EB-A7EE-485D-B833-837A5B9B35FF}" destId="{FC224EB7-95AC-4B6C-8F5B-448463F32DFB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9D6B2155-73FF-4ABB-B278-24B4C8674FF7}" type="presOf" srcId="{102B34C2-D058-4F66-8270-BF0B6321F244}" destId="{2F83180D-60CD-447E-91C9-5A6EE2772BB1}" srcOrd="0" destOrd="0" presId="urn:microsoft.com/office/officeart/2005/8/layout/vList2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A7BD393-F7E2-4040-9980-3EDC44BE7017}" type="presOf" srcId="{0CA225FE-025D-4BF2-93EE-8B8E6D3E6A4A}" destId="{AE6A0BF1-1092-4CE5-8BA2-7778A3CDEC57}" srcOrd="0" destOrd="0" presId="urn:microsoft.com/office/officeart/2005/8/layout/vList2"/>
    <dgm:cxn modelId="{7D88779B-9477-47F2-85CB-115747152EB3}" type="presOf" srcId="{C000A8D2-62FC-496B-984C-D33BFF574190}" destId="{DBACD4DB-9151-49D9-8276-23027A3C4EF9}" srcOrd="0" destOrd="0" presId="urn:microsoft.com/office/officeart/2005/8/layout/vList2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133B740B-6C56-496B-9F5F-C3A04C0F2D52}" type="presParOf" srcId="{FC224EB7-95AC-4B6C-8F5B-448463F32DFB}" destId="{2F83180D-60CD-447E-91C9-5A6EE2772BB1}" srcOrd="0" destOrd="0" presId="urn:microsoft.com/office/officeart/2005/8/layout/vList2"/>
    <dgm:cxn modelId="{FAA4E0D0-91A6-46DF-9113-292AB5676E8B}" type="presParOf" srcId="{FC224EB7-95AC-4B6C-8F5B-448463F32DFB}" destId="{98EE0098-2103-4828-82FA-EEB1398EFC32}" srcOrd="1" destOrd="0" presId="urn:microsoft.com/office/officeart/2005/8/layout/vList2"/>
    <dgm:cxn modelId="{9485B6AC-2EF2-4DD5-9550-04CE3E0BCFFF}" type="presParOf" srcId="{FC224EB7-95AC-4B6C-8F5B-448463F32DFB}" destId="{AE6A0BF1-1092-4CE5-8BA2-7778A3CDEC57}" srcOrd="2" destOrd="0" presId="urn:microsoft.com/office/officeart/2005/8/layout/vList2"/>
    <dgm:cxn modelId="{37313708-96B6-4264-B2EE-430E87C992AF}" type="presParOf" srcId="{FC224EB7-95AC-4B6C-8F5B-448463F32DFB}" destId="{3C8ED488-C1A1-49B4-B7A2-FD16C3126122}" srcOrd="3" destOrd="0" presId="urn:microsoft.com/office/officeart/2005/8/layout/vList2"/>
    <dgm:cxn modelId="{996E3CF8-08B0-4889-B003-55F58F49E0EC}" type="presParOf" srcId="{FC224EB7-95AC-4B6C-8F5B-448463F32DFB}" destId="{DBACD4DB-9151-49D9-8276-23027A3C4EF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69C5-250E-4C30-ACC2-087AC72F745C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59476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24244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3180D-60CD-447E-91C9-5A6EE2772BB1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AE6A0BF1-1092-4CE5-8BA2-7778A3CDEC57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DBACD4DB-9151-49D9-8276-23027A3C4EF9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A0E6-E31F-47AE-9388-7B0152A5A163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DCB7AC-267A-4482-B59D-EF447AF54981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241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Woluwe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situé</a:t>
            </a:r>
            <a:r>
              <a:rPr lang="en-US" dirty="0">
                <a:latin typeface="Calibri"/>
                <a:ea typeface="Calibri"/>
                <a:cs typeface="Calibri"/>
              </a:rPr>
              <a:t> à Bruxelles, pas </a:t>
            </a:r>
            <a:r>
              <a:rPr lang="en-US" dirty="0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ville.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167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Bruxelles = très cher </a:t>
            </a:r>
          </a:p>
          <a:p>
            <a:r>
              <a:rPr lang="fr-FR" dirty="0"/>
              <a:t>Villa = très cher (inaccessible pour la plupart des gens)</a:t>
            </a:r>
          </a:p>
          <a:p>
            <a:r>
              <a:rPr lang="fr-FR" dirty="0"/>
              <a:t>Très grand, 5 chambres </a:t>
            </a:r>
          </a:p>
          <a:p>
            <a:r>
              <a:rPr lang="fr-FR" dirty="0"/>
              <a:t>PEB pas très </a:t>
            </a:r>
            <a:r>
              <a:rPr lang="fr-FR" dirty="0" err="1"/>
              <a:t>très</a:t>
            </a:r>
            <a:r>
              <a:rPr lang="fr-FR" dirty="0"/>
              <a:t> bon mais à Bruxelles tous les logements coutent très cher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938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Petit, mais rénové, assez bon PEB. Charleroi = moins cher. Studio = pour une seule personne ou un couple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865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Question: que veut dire le « + 100€ »? Réponse: charges communes de l’appartement (ascenseur, électricité des couloirs, …) </a:t>
            </a:r>
          </a:p>
          <a:p>
            <a:r>
              <a:rPr lang="fr-FR" dirty="0"/>
              <a:t>Centre ville = plus cher</a:t>
            </a:r>
          </a:p>
          <a:p>
            <a:r>
              <a:rPr lang="fr-FR" dirty="0"/>
              <a:t>Rénové, bon PEB </a:t>
            </a:r>
          </a:p>
          <a:p>
            <a:r>
              <a:rPr lang="fr-FR" dirty="0"/>
              <a:t>Assez grand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945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Pas cher comparé à la grande maison à Bruxelles: parce que c’est à la campagne! Campagne est moins cher qu’une ville! </a:t>
            </a:r>
          </a:p>
          <a:p>
            <a:r>
              <a:rPr lang="fr-FR" dirty="0"/>
              <a:t>Pourtant</a:t>
            </a:r>
            <a:r>
              <a:rPr lang="fr-FR"/>
              <a:t>, très bon PEB.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7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Destelbergen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une</a:t>
            </a:r>
            <a:r>
              <a:rPr lang="en-US" dirty="0">
                <a:latin typeface="Calibri"/>
                <a:ea typeface="Calibri"/>
                <a:cs typeface="Calibri"/>
              </a:rPr>
              <a:t> commune </a:t>
            </a:r>
            <a:r>
              <a:rPr lang="en-US" dirty="0" err="1">
                <a:latin typeface="Calibri"/>
                <a:ea typeface="Calibri"/>
                <a:cs typeface="Calibri"/>
              </a:rPr>
              <a:t>juste</a:t>
            </a:r>
            <a:r>
              <a:rPr lang="en-US" dirty="0">
                <a:latin typeface="Calibri"/>
                <a:ea typeface="Calibri"/>
                <a:cs typeface="Calibri"/>
              </a:rPr>
              <a:t> à </a:t>
            </a:r>
            <a:r>
              <a:rPr lang="en-US" dirty="0" err="1">
                <a:latin typeface="Calibri"/>
                <a:ea typeface="Calibri"/>
                <a:cs typeface="Calibri"/>
              </a:rPr>
              <a:t>coté</a:t>
            </a:r>
            <a:r>
              <a:rPr lang="en-US" dirty="0">
                <a:latin typeface="Calibri"/>
                <a:ea typeface="Calibri"/>
                <a:cs typeface="Calibri"/>
              </a:rPr>
              <a:t> de Gand.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762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Louvain, capital de province de Brabant-Flamand. 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Un des villes les plus </a:t>
            </a:r>
            <a:r>
              <a:rPr lang="en-US" dirty="0" err="1">
                <a:latin typeface="Calibri"/>
                <a:ea typeface="Calibri"/>
                <a:cs typeface="Calibri"/>
              </a:rPr>
              <a:t>chers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dirty="0" err="1">
                <a:latin typeface="Calibri"/>
                <a:ea typeface="Calibri"/>
                <a:cs typeface="Calibri"/>
              </a:rPr>
              <a:t>en</a:t>
            </a:r>
            <a:r>
              <a:rPr lang="en-US" dirty="0">
                <a:latin typeface="Calibri"/>
                <a:ea typeface="Calibri"/>
                <a:cs typeface="Calibri"/>
              </a:rPr>
              <a:t> Belgique...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066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Un des 19 communes de Bruxelles.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Pas </a:t>
            </a:r>
            <a:r>
              <a:rPr lang="en-US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ville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mais</a:t>
            </a:r>
            <a:r>
              <a:rPr lang="en-US" dirty="0">
                <a:latin typeface="Calibri"/>
                <a:ea typeface="Calibri"/>
                <a:cs typeface="Calibri"/>
              </a:rPr>
              <a:t> le quartier avec la plus grande population à part de </a:t>
            </a:r>
            <a:r>
              <a:rPr lang="en-US" err="1">
                <a:latin typeface="Calibri"/>
                <a:ea typeface="Calibri"/>
                <a:cs typeface="Calibri"/>
              </a:rPr>
              <a:t>Bruxelle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Capital </a:t>
            </a:r>
            <a:r>
              <a:rPr lang="en-US" err="1">
                <a:latin typeface="Calibri"/>
                <a:ea typeface="Calibri"/>
                <a:cs typeface="Calibri"/>
              </a:rPr>
              <a:t>même</a:t>
            </a:r>
            <a:endParaRPr lang="en-US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487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Petite commune dans la province de Limburg.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Pres de la </a:t>
            </a:r>
            <a:r>
              <a:rPr lang="en-US" dirty="0" err="1">
                <a:latin typeface="Calibri"/>
                <a:ea typeface="Calibri"/>
                <a:cs typeface="Calibri"/>
              </a:rPr>
              <a:t>frontière</a:t>
            </a:r>
            <a:r>
              <a:rPr lang="en-US" dirty="0">
                <a:latin typeface="Calibri"/>
                <a:ea typeface="Calibri"/>
                <a:cs typeface="Calibri"/>
              </a:rPr>
              <a:t> avec la </a:t>
            </a:r>
            <a:r>
              <a:rPr lang="en-US" dirty="0" err="1">
                <a:latin typeface="Calibri"/>
                <a:ea typeface="Calibri"/>
                <a:cs typeface="Calibri"/>
              </a:rPr>
              <a:t>Wallonie</a:t>
            </a:r>
            <a:r>
              <a:rPr lang="en-US" dirty="0">
                <a:latin typeface="Calibri"/>
                <a:ea typeface="Calibri"/>
                <a:cs typeface="Calibri"/>
              </a:rPr>
              <a:t>.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818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49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68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A1B7-276E-A387-00F5-9C23AAD63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2ABCDA0-150F-3143-AB27-9958D09AA4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5DF7A04-BDED-C893-D175-093DAAB76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/>
              <a:t>Petite commune dans la région de Brugge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9F609B-E2E6-FDC0-7D51-CAC47EDF2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069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9235C-DA3E-7C73-F3DE-B65D16695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0A8B16-F0C8-D62D-99DF-6AD75DBBB8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87BE4A-A94E-580E-9A61-0D746CEDB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E8CFAD-E8AA-61F1-0ADC-16F106F2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A0E7DA-FDFF-DED7-497A-8CA485A3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3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14FD0-2453-ED94-8F5B-894539AB3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347F4A-6AA7-9700-F397-A74CFF856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0908AE-0EE2-AE17-38DA-7558527F4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6C23EF-13CD-5723-C971-5F6EF6C99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AA310E-1AF7-34FC-CE81-6341ACFEE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53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7001F-72B2-87CF-12D3-EB3E133D1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807947-0576-C863-3CE0-C4F7E3309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641976-7765-5C6B-1820-50A142D08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B867B-AFD1-63B1-E424-9204A0399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1E1E3B-D3BB-0090-FDCB-FC3916FD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61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31340-D39E-50E0-8546-B6A74C2C3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E3E58C-D560-0EC7-802B-E970D158B9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170F57-B460-FC6E-6405-336E9CBBB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A43DC5-0E28-0493-7FAA-392358DD9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9E72C-E437-EC82-725A-722C70A6A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B69BF4-5400-1ACE-34BF-A8E87890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775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A289-A612-5862-6128-E52BFFF4E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09C13C-38F1-73F1-F3EE-FDDB33273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229C0D-111F-6EE6-A3BF-98C499A54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4C5D01F-6FCE-92B4-A1D6-84029F6D5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FAA83B-81C3-8360-2148-4CFF197522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47FAD77-F9A2-5EB8-D3F1-87682983B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D65DBE2-DC6C-C444-6C27-577E71EC4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3D2D14F-74FD-3907-003F-9D62FED5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5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81FD3-F968-889A-915B-760BD5B81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4188A83-AE3D-9A2D-E510-4F7E0138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F9EB7E-44CA-133C-0E47-BA65C541C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2E425C-7DB5-D86C-EE2B-F8B34DB21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55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C063F0-F137-37EA-E669-9233C2FA8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D7C891-A2C4-6AEA-B1C1-53C0C7599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79D737-E903-6960-6DC7-90FCDB87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068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F8E112-B4FC-270D-E205-A0CB8099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3EAA84-033B-ACB7-2269-0EA4FE8BE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8A44ED-6B9C-DBE0-4CE7-A3D143B33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D80F9-0A69-F042-38FA-DAF60488F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D97C3D-38D6-8DFA-979A-729CB7294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F7DDC8-2AD6-60B1-0DE6-A9FBC332C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97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2CB62-383B-5FA6-CF38-1489CED71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1E5C6D-AA48-D087-B280-9E880C8CC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4ACC4B-4561-029C-B5EE-2CBF4ECB0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283F41-3D22-054C-9408-6FA396587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6ED7E5-FD3B-E22E-3144-3D072553D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4C5FE7-ABB0-153F-077C-DAF494A8E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43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03424-DBF9-1359-0C46-6FA8E9FA4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03A8BD-5291-D988-F548-2E483DDF5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331733-1912-58F8-F749-BED81D3E8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C4C317-8AE9-093A-F6A2-15B9335F6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95ADFA-5E0D-0507-A781-D7B2F2071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0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9D8FF6-2CEE-04C6-40B8-F1606F303B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D760FB5-2153-87A8-22E8-6E170B689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8AFF2F-999D-9884-7FDF-C0BED75D0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DBA970-65F1-BB60-7B7F-E88C94179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FCEE18-234D-E7F4-BABE-E58473EF0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4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E352CE-8B21-9964-1BC0-E86C73C3D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4D44E8-3CE0-9B9B-C2C8-A774011A6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74B5BE-F308-8500-FBBE-CC1D8CF75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C31CBD-17B9-1300-9703-EBDD42828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A18EBC-6A70-964C-4E22-EC788E3498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AA9827-7D68-4B15-94BD-8DAE206AE89F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38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701D54-CAD1-ADBE-1473-D1085139E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20" y="1302430"/>
            <a:ext cx="11629128" cy="529635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247FF53-9829-FCC8-715D-E196324E913C}"/>
              </a:ext>
            </a:extLst>
          </p:cNvPr>
          <p:cNvSpPr/>
          <p:nvPr/>
        </p:nvSpPr>
        <p:spPr>
          <a:xfrm>
            <a:off x="6073370" y="1228919"/>
            <a:ext cx="2369575" cy="5211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37EF4F-1B33-3E09-5C6A-891F8BBE5814}"/>
              </a:ext>
            </a:extLst>
          </p:cNvPr>
          <p:cNvSpPr/>
          <p:nvPr/>
        </p:nvSpPr>
        <p:spPr>
          <a:xfrm>
            <a:off x="484340" y="1951269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5253562-9CA6-08B2-D0DE-7841A59A1A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6077" y="4620697"/>
            <a:ext cx="3224981" cy="12742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2BB2F5-0109-9530-8936-D70E9C762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07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D7B54-7222-74BF-6643-ACC61B9E0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5F656B6-C9C9-70D8-AC57-E13F5C529C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0259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BA2B1-A9E8-9996-7C38-2949A037F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C3F0C-CBF1-4DBA-4FF3-37C8E0F2A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15B1260-5413-99DC-FA9D-0EC7742A40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50738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7042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C682-98D2-0BD5-E025-91F0B0D7D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78766A0-9634-2E57-112A-AA8E1C05A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25" y="1114847"/>
            <a:ext cx="11629128" cy="52963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0E08988-6AE5-0C4E-993B-62FB66F2833A}"/>
              </a:ext>
            </a:extLst>
          </p:cNvPr>
          <p:cNvSpPr/>
          <p:nvPr/>
        </p:nvSpPr>
        <p:spPr>
          <a:xfrm>
            <a:off x="586836" y="1744956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ABDB9006-A6B2-0CB0-A9FA-F3CC27438CED}"/>
              </a:ext>
            </a:extLst>
          </p:cNvPr>
          <p:cNvSpPr/>
          <p:nvPr/>
        </p:nvSpPr>
        <p:spPr>
          <a:xfrm>
            <a:off x="459625" y="1456390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ED6F4322-4874-72F3-1F64-EFCE31DFAED2}"/>
              </a:ext>
            </a:extLst>
          </p:cNvPr>
          <p:cNvSpPr/>
          <p:nvPr/>
        </p:nvSpPr>
        <p:spPr>
          <a:xfrm>
            <a:off x="1329782" y="1528646"/>
            <a:ext cx="889820" cy="21876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5F5B8517-2D7E-C7BA-E1FE-3B1FA608B696}"/>
              </a:ext>
            </a:extLst>
          </p:cNvPr>
          <p:cNvSpPr/>
          <p:nvPr/>
        </p:nvSpPr>
        <p:spPr>
          <a:xfrm>
            <a:off x="1535650" y="1674415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ED9FD811-DCB9-2CC4-F72F-FF504CDB9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0024" y="4909587"/>
            <a:ext cx="3224981" cy="1274206"/>
          </a:xfrm>
          <a:prstGeom prst="rect">
            <a:avLst/>
          </a:prstGeo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5C7F712A-8AE2-51E1-4DCE-B77B045803C2}"/>
              </a:ext>
            </a:extLst>
          </p:cNvPr>
          <p:cNvSpPr/>
          <p:nvPr/>
        </p:nvSpPr>
        <p:spPr>
          <a:xfrm>
            <a:off x="8418837" y="5526174"/>
            <a:ext cx="1543058" cy="88503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BDD42-4595-864D-266A-ED9292AA1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16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D6CDA689-CB5C-318C-BDD1-896CE7876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2350" y="645369"/>
            <a:ext cx="10080834" cy="60422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57BA2D1-3922-9E85-1433-FF34060FF9C4}"/>
              </a:ext>
            </a:extLst>
          </p:cNvPr>
          <p:cNvSpPr/>
          <p:nvPr/>
        </p:nvSpPr>
        <p:spPr>
          <a:xfrm>
            <a:off x="8051070" y="630561"/>
            <a:ext cx="2567903" cy="42716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8A0D54-C050-D78A-F614-671C6062F627}"/>
              </a:ext>
            </a:extLst>
          </p:cNvPr>
          <p:cNvSpPr/>
          <p:nvPr/>
        </p:nvSpPr>
        <p:spPr>
          <a:xfrm>
            <a:off x="502352" y="1343468"/>
            <a:ext cx="3128446" cy="3714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771B0026-E68B-0893-E914-4992209E1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4040" y="5635461"/>
            <a:ext cx="1961797" cy="1212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BD93B0-1D2D-AFFA-02EC-F5C7A3F6C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31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43BE5-1B0D-992A-11D6-1C14F9281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A7FF66-641B-7C17-AF59-EB3DDF963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F214FD6-01A5-3289-08D8-142CA65C49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7095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2890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AD62D-3535-C344-0FA8-5CB29179F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4020A-96F6-D3DC-35F2-83DD3F837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2B4D023-E5FB-C58B-DF65-CF6E81C97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195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855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0E74A-04AD-31DF-550B-11BEEF369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17AAD064-9106-B68F-8DEF-82C14841A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9802" y="363533"/>
            <a:ext cx="9600670" cy="57604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76CD9F6-CD3C-EBF7-0066-9C085DAE39A8}"/>
              </a:ext>
            </a:extLst>
          </p:cNvPr>
          <p:cNvSpPr/>
          <p:nvPr/>
        </p:nvSpPr>
        <p:spPr>
          <a:xfrm>
            <a:off x="679802" y="1030317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7B0C7FE2-25B2-D3E9-C5B7-8D321EBB38BF}"/>
              </a:ext>
            </a:extLst>
          </p:cNvPr>
          <p:cNvSpPr/>
          <p:nvPr/>
        </p:nvSpPr>
        <p:spPr>
          <a:xfrm>
            <a:off x="561814" y="653912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B185AC3-6539-77DF-B17F-846E9724879F}"/>
              </a:ext>
            </a:extLst>
          </p:cNvPr>
          <p:cNvSpPr/>
          <p:nvPr/>
        </p:nvSpPr>
        <p:spPr>
          <a:xfrm>
            <a:off x="1802871" y="705009"/>
            <a:ext cx="845574" cy="325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22226A53-7085-BFB4-8B84-9FBE9A6FF02F}"/>
              </a:ext>
            </a:extLst>
          </p:cNvPr>
          <p:cNvSpPr/>
          <p:nvPr/>
        </p:nvSpPr>
        <p:spPr>
          <a:xfrm>
            <a:off x="3771514" y="840725"/>
            <a:ext cx="1905268" cy="62926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AA6DD2-9D96-A92A-296B-0DAAF5141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0806" y="5708529"/>
            <a:ext cx="1805223" cy="10659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799124-DFCE-BC1B-658E-D309990395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70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F4020-8F17-38E7-E21D-56D16B666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762" y="1102267"/>
            <a:ext cx="11444859" cy="51204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0415A9-531E-298E-B13C-742A4F930EEA}"/>
              </a:ext>
            </a:extLst>
          </p:cNvPr>
          <p:cNvSpPr/>
          <p:nvPr/>
        </p:nvSpPr>
        <p:spPr>
          <a:xfrm>
            <a:off x="5981085" y="1109129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BC4D13D-DF2A-AF7A-5AC1-FA3EB263A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378" y="4980698"/>
            <a:ext cx="3048425" cy="12767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954046-D58E-BF4B-8162-BA2B6E5C9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97EDF-C4EF-DCA5-4696-BA8FB40EE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6ADA5-0D89-4784-2123-0FAE7523D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E5372CD-738A-2433-A1E2-A88DC0585C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01476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284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0D4C1-9F6A-E8DF-65D3-C35479C36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969C5-09A7-3AE3-F3E4-6BC0CB425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E7040D5-7D3B-C0BD-C163-79D47FD238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4639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1111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812E3-11D1-B6F1-347A-76E21BDFE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54C7F-68E8-CF8C-A4E9-1CA46437D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5323" y="1321472"/>
            <a:ext cx="11444859" cy="51204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13BCAD7-D326-D84A-0A0B-8039E3F21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8939" y="5199904"/>
            <a:ext cx="3048425" cy="1276739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4C8BD682-BC1C-1D44-B891-14DBA7E4D9B2}"/>
              </a:ext>
            </a:extLst>
          </p:cNvPr>
          <p:cNvSpPr/>
          <p:nvPr/>
        </p:nvSpPr>
        <p:spPr>
          <a:xfrm>
            <a:off x="533366" y="1953049"/>
            <a:ext cx="1209366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186EEE8-9971-8895-51A4-4432BFA4F0DA}"/>
              </a:ext>
            </a:extLst>
          </p:cNvPr>
          <p:cNvSpPr/>
          <p:nvPr/>
        </p:nvSpPr>
        <p:spPr>
          <a:xfrm>
            <a:off x="415322" y="1321472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730AC86F-6A7A-65FF-FB6E-183AA7B17A99}"/>
              </a:ext>
            </a:extLst>
          </p:cNvPr>
          <p:cNvSpPr/>
          <p:nvPr/>
        </p:nvSpPr>
        <p:spPr>
          <a:xfrm>
            <a:off x="415322" y="1663172"/>
            <a:ext cx="98328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3C436FB-4F9F-F4D6-30B1-EE6CD7B06236}"/>
              </a:ext>
            </a:extLst>
          </p:cNvPr>
          <p:cNvSpPr/>
          <p:nvPr/>
        </p:nvSpPr>
        <p:spPr>
          <a:xfrm>
            <a:off x="1288256" y="1647785"/>
            <a:ext cx="73961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D8A3EF2-FABC-6655-0EED-AEE4270A3FCC}"/>
              </a:ext>
            </a:extLst>
          </p:cNvPr>
          <p:cNvSpPr/>
          <p:nvPr/>
        </p:nvSpPr>
        <p:spPr>
          <a:xfrm>
            <a:off x="8998939" y="5982716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E4315A-A707-97D4-3A12-934FF2425B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52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16EBB-FA05-E50C-CDEA-F9FBDEE72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425" y="625327"/>
            <a:ext cx="9448273" cy="58620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39F48C-39EC-8466-A598-F028DFF7C533}"/>
              </a:ext>
            </a:extLst>
          </p:cNvPr>
          <p:cNvSpPr/>
          <p:nvPr/>
        </p:nvSpPr>
        <p:spPr>
          <a:xfrm>
            <a:off x="7140336" y="607696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A784E5-2DA9-9343-4859-5B218E430132}"/>
              </a:ext>
            </a:extLst>
          </p:cNvPr>
          <p:cNvSpPr/>
          <p:nvPr/>
        </p:nvSpPr>
        <p:spPr>
          <a:xfrm>
            <a:off x="599425" y="124346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37C1950-438B-10B0-2AF4-EDB2A9C4E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502" y="5624884"/>
            <a:ext cx="2325766" cy="10034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332376-FFA8-2D86-0FB2-DAFF894F94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9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A0929-7779-3B26-FD95-6FDB52C6A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47D2F-AA08-3C4D-05AD-4BE8ACCD9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B2B09D0A-8F1D-ABFE-B45B-754CDD6710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3974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3165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7C074-5264-6294-1790-EF434BA68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6CA96-BC79-9BFA-6505-BDAA4A46E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19D4CAC1-B052-1EA8-69E7-89C46BD4A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4061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2926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ADE29-95B8-C3B5-0445-FF9EEF0F6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C7E4F-064C-37C7-9B33-8954D838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5918" y="740149"/>
            <a:ext cx="9448273" cy="586200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20553B-8BF8-3D48-08CA-A1A4BEA2FA7E}"/>
              </a:ext>
            </a:extLst>
          </p:cNvPr>
          <p:cNvSpPr/>
          <p:nvPr/>
        </p:nvSpPr>
        <p:spPr>
          <a:xfrm>
            <a:off x="515918" y="135829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C5BAEA9-11AF-6CC4-1AC2-77D365FBC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2982" y="5917159"/>
            <a:ext cx="2210944" cy="857335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F63660F7-C812-ED24-5B76-6CB78908B07C}"/>
              </a:ext>
            </a:extLst>
          </p:cNvPr>
          <p:cNvSpPr/>
          <p:nvPr/>
        </p:nvSpPr>
        <p:spPr>
          <a:xfrm>
            <a:off x="515918" y="1078359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6341EAB-E95D-B4B9-3DCD-40124D62DDB0}"/>
              </a:ext>
            </a:extLst>
          </p:cNvPr>
          <p:cNvSpPr/>
          <p:nvPr/>
        </p:nvSpPr>
        <p:spPr>
          <a:xfrm>
            <a:off x="1499201" y="1027985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509A02AE-7BB6-3C97-6166-08CF37E9E5A2}"/>
              </a:ext>
            </a:extLst>
          </p:cNvPr>
          <p:cNvSpPr/>
          <p:nvPr/>
        </p:nvSpPr>
        <p:spPr>
          <a:xfrm>
            <a:off x="2949139" y="1316414"/>
            <a:ext cx="1573161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2296094-C793-C348-0761-9EF203DC40FD}"/>
              </a:ext>
            </a:extLst>
          </p:cNvPr>
          <p:cNvSpPr/>
          <p:nvPr/>
        </p:nvSpPr>
        <p:spPr>
          <a:xfrm>
            <a:off x="7949042" y="6389248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4D357B-1081-4CE4-F991-5305CF9EC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99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E0AE9-C42B-8927-7638-134E01C20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937" y="983312"/>
            <a:ext cx="10974317" cy="54759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7F6EB5-82AA-F827-7C94-FF0DE9C4AA66}"/>
              </a:ext>
            </a:extLst>
          </p:cNvPr>
          <p:cNvSpPr/>
          <p:nvPr/>
        </p:nvSpPr>
        <p:spPr>
          <a:xfrm>
            <a:off x="5903592" y="128582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4E911D-12C1-71C2-68B5-3FE586658537}"/>
              </a:ext>
            </a:extLst>
          </p:cNvPr>
          <p:cNvSpPr/>
          <p:nvPr/>
        </p:nvSpPr>
        <p:spPr>
          <a:xfrm>
            <a:off x="253937" y="184626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01E62E9-23DC-CE83-DA13-B975F6820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9767" y="5845542"/>
            <a:ext cx="2188866" cy="945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BB4185-7CB0-CE5D-6EED-B0717628C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0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A2A92-66C8-4A59-4189-97C39D470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F0EEE-B057-65C3-F67A-26EA456DE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921EE09-48EA-C09E-873D-FC364E237D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5201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8166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FD53E-FEA8-8083-89D6-C11E6C3B8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AAAC5-A589-B4AE-6050-98BE58B7E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2C3342B-0A6C-00C6-2564-BB8313CC4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3106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1427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80DC7-E44B-1A6A-2EBB-731853CD1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073DD7-AC39-D578-8DF0-327A52927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923" y="910243"/>
            <a:ext cx="10974317" cy="54759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DD0AB2A-F842-A428-9AEA-D189C763D9E5}"/>
              </a:ext>
            </a:extLst>
          </p:cNvPr>
          <p:cNvSpPr/>
          <p:nvPr/>
        </p:nvSpPr>
        <p:spPr>
          <a:xfrm>
            <a:off x="86923" y="1804514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E24686EE-310C-069E-098C-3336AD01C7D0}"/>
              </a:ext>
            </a:extLst>
          </p:cNvPr>
          <p:cNvSpPr/>
          <p:nvPr/>
        </p:nvSpPr>
        <p:spPr>
          <a:xfrm>
            <a:off x="2329435" y="17211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3E957F1-5DAD-8E0D-1B89-F3BA3DDF5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753" y="5803788"/>
            <a:ext cx="2126236" cy="945551"/>
          </a:xfrm>
          <a:prstGeom prst="rect">
            <a:avLst/>
          </a:prstGeom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D724307A-4681-40DD-9A10-F2E3D1B27D4E}"/>
              </a:ext>
            </a:extLst>
          </p:cNvPr>
          <p:cNvSpPr/>
          <p:nvPr/>
        </p:nvSpPr>
        <p:spPr>
          <a:xfrm>
            <a:off x="170497" y="1511192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0A099E9-8217-0C26-9F65-923EB543CFE5}"/>
              </a:ext>
            </a:extLst>
          </p:cNvPr>
          <p:cNvSpPr/>
          <p:nvPr/>
        </p:nvSpPr>
        <p:spPr>
          <a:xfrm>
            <a:off x="8366291" y="63919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FDDD69-6C9B-17E8-EDA8-9C7D414E4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168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362B9-6D34-C4AF-650B-BAE4B5F19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BC94B37A-E4F7-D9DE-2872-2D929F1B1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36" y="1151531"/>
            <a:ext cx="11284973" cy="496413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F156AD9-C18A-CF4A-2A76-04A46551F847}"/>
              </a:ext>
            </a:extLst>
          </p:cNvPr>
          <p:cNvSpPr/>
          <p:nvPr/>
        </p:nvSpPr>
        <p:spPr>
          <a:xfrm>
            <a:off x="6167922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502904-61B7-9D14-84C3-4800B90062E8}"/>
              </a:ext>
            </a:extLst>
          </p:cNvPr>
          <p:cNvSpPr/>
          <p:nvPr/>
        </p:nvSpPr>
        <p:spPr>
          <a:xfrm>
            <a:off x="381591" y="1870443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2B49BE-1D50-8339-66B4-8894E5046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E9EE8A-EEAE-403C-13BA-E03BAE3D7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7233" y="587020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26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E8BC3-FAA9-4E39-70F2-B24A4867B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E8FAB-3F30-A1B5-6462-E169824AB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E4F2FA1-690C-372B-1DE7-7A4E1DDF50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2374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2E1E8-ABFE-E78D-45D8-90E37810C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87F78-F851-2852-9A38-5B5B9F344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3EABD15-9620-B639-7865-E65466A8A1D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9320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E22B6-069C-F128-FB26-15C2DF3A3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6E9CE15-FECB-B1A6-5EE4-015EC27F0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2" y="1530675"/>
            <a:ext cx="11284973" cy="49641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4B6F8F8-D19E-BA8F-C239-856A6713B3DE}"/>
              </a:ext>
            </a:extLst>
          </p:cNvPr>
          <p:cNvSpPr/>
          <p:nvPr/>
        </p:nvSpPr>
        <p:spPr>
          <a:xfrm>
            <a:off x="214577" y="223859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D72E152-523E-7984-9045-BE25B516DCD9}"/>
              </a:ext>
            </a:extLst>
          </p:cNvPr>
          <p:cNvSpPr/>
          <p:nvPr/>
        </p:nvSpPr>
        <p:spPr>
          <a:xfrm>
            <a:off x="358422" y="190252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C9FBFB73-E1CD-A49D-B6BB-CF9723644A77}"/>
              </a:ext>
            </a:extLst>
          </p:cNvPr>
          <p:cNvSpPr/>
          <p:nvPr/>
        </p:nvSpPr>
        <p:spPr>
          <a:xfrm>
            <a:off x="1926667" y="2162716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928AA6-FAA3-0E5C-7F4A-C8B045BE0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A5E1A1-F2C5-FA70-B562-09340D1F7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726" y="608941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9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8AC72-F058-AB3B-470A-89AB0A99B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A747AD7-AEDB-6A9D-D9DB-C9848A6B0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32753A-745D-A177-90F3-BFAC0D05906C}"/>
              </a:ext>
            </a:extLst>
          </p:cNvPr>
          <p:cNvSpPr/>
          <p:nvPr/>
        </p:nvSpPr>
        <p:spPr>
          <a:xfrm>
            <a:off x="6246580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7F9E26-5636-6A08-21C3-98AD4C802472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3D98A-008B-EEC3-0E86-C821E5B26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38AE42-70C5-9004-A1E7-F7C786AD7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2411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04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E03C1-1A67-FE65-1CFD-E67FF703C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5A99D-4B9F-25B3-7CCB-C727091B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63B2728-FFF1-78C1-A775-18DE111512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89544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075E2-620A-BABF-432B-59C377752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AA542-4664-1403-A4B0-A0E4F1CD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BB829E1-E71C-CD10-0124-6B7DC482E9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6390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98235-7079-324A-D161-8ADE0934A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2426DF4-2B03-8B10-29C3-880FFC16A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E1934B-8AAA-4DDC-A372-510734348AFA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E76D776C-B9D5-7DD4-265D-28AD718242F2}"/>
              </a:ext>
            </a:extLst>
          </p:cNvPr>
          <p:cNvSpPr/>
          <p:nvPr/>
        </p:nvSpPr>
        <p:spPr>
          <a:xfrm>
            <a:off x="2756366" y="1731993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96916DD-C91B-FB54-4FBA-9EC0CD6EC97A}"/>
              </a:ext>
            </a:extLst>
          </p:cNvPr>
          <p:cNvSpPr/>
          <p:nvPr/>
        </p:nvSpPr>
        <p:spPr>
          <a:xfrm>
            <a:off x="381591" y="150356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133B19-FE9A-3DCE-8DE0-5684F278F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E54407-C3C3-D2AD-063E-C8FB1AEA8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2411" y="5703192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92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04B1B-21B6-F441-0015-986B73608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F9841AF-9E48-1F79-3180-7195F79A4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508E87A-A78F-847A-17E4-F9CC2D3FFADD}"/>
              </a:ext>
            </a:extLst>
          </p:cNvPr>
          <p:cNvSpPr/>
          <p:nvPr/>
        </p:nvSpPr>
        <p:spPr>
          <a:xfrm>
            <a:off x="6276077" y="1437273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0104CA-6328-E455-90B8-31AEED9C8229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1DC42F-C413-FFB2-3283-0E8E66D55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69C23A-CAAB-D9CA-CB4B-34FACCCC0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5394" y="576106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945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BDE40-7BD1-1482-BCF8-032E7A7C1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B3FAB-89D0-66D7-D1AD-74825E5D5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7E693B8-E217-4686-11E0-5367002175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434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D85F0-2BC9-62CA-F236-FC51A59FA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14885-0B8B-5BCF-5725-85D537AF7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9352F78-8412-37FC-B0CF-F21B44553A1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31689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DCAA6-3400-5B67-CB4A-9CE7A73C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C66C946-A441-EF6F-8F25-44313BE4B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902FAB-3C6B-9FBA-5297-A5524DD5DB8B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90AC95BF-D6CD-0333-491E-B439E4E912AD}"/>
              </a:ext>
            </a:extLst>
          </p:cNvPr>
          <p:cNvSpPr/>
          <p:nvPr/>
        </p:nvSpPr>
        <p:spPr>
          <a:xfrm>
            <a:off x="2766198" y="1849995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8197E09-E437-3876-070D-0D2BF2836F44}"/>
              </a:ext>
            </a:extLst>
          </p:cNvPr>
          <p:cNvSpPr/>
          <p:nvPr/>
        </p:nvSpPr>
        <p:spPr>
          <a:xfrm>
            <a:off x="425627" y="161778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AF2BC7-944D-1BB5-4903-BA1D5E2DB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D7D010-49E9-AEBE-50BA-546E5DB1E0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271" y="588632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40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3F59C-D131-1294-E230-7460D758B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849A11B0-0418-C23F-1C47-A58D58757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" y="1111045"/>
            <a:ext cx="11672383" cy="48791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7FA801C-D343-C4CC-DABF-3B20F7C6D0FA}"/>
              </a:ext>
            </a:extLst>
          </p:cNvPr>
          <p:cNvSpPr/>
          <p:nvPr/>
        </p:nvSpPr>
        <p:spPr>
          <a:xfrm>
            <a:off x="6177755" y="1111045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D40362-D660-D2B2-F527-1264F372EBFE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8E592-1DEB-58A1-DEA7-698E62679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8952CC-077B-C62A-8272-F95D11761D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97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EB944-5AE8-6B57-ABAA-C2E1DE324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C87EC-1727-2552-7A55-EF8C0819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A22FE85-09A6-72AF-620F-3FF38C9215C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1225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F9283-6438-B77F-EE64-4A47F78BA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D03AE-ADBD-2D58-78DE-F5AF8ECD4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BF7DA83-C289-D3AC-AFDA-A933C4404F6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51967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EBAF9-D5A9-7CA6-71B5-A0D5D02BD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A436B483-7DFB-D0AF-64A5-DD29F9714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54" y="1111045"/>
            <a:ext cx="11672383" cy="48791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84B4532-56B4-2A68-7B1C-CBBC93ADBCC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4ECD7657-042F-3E6D-9219-FCC16CD6EDD1}"/>
              </a:ext>
            </a:extLst>
          </p:cNvPr>
          <p:cNvSpPr/>
          <p:nvPr/>
        </p:nvSpPr>
        <p:spPr>
          <a:xfrm>
            <a:off x="178054" y="1348368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BE97390D-B61F-523D-69E3-680D3D60D0A8}"/>
              </a:ext>
            </a:extLst>
          </p:cNvPr>
          <p:cNvSpPr/>
          <p:nvPr/>
        </p:nvSpPr>
        <p:spPr>
          <a:xfrm>
            <a:off x="2094271" y="155019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9D87E5-77F8-CD73-5C18-F5ED3AAA5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BC79F4-7F7B-0D9E-7365-DE41FD8B74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8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03457-FE1B-70B0-2ED1-E3EF0B38B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B87A48AC-39DE-C6BF-3870-850D3492C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09011"/>
            <a:ext cx="11822777" cy="49479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6581172-7A78-9316-256E-7B651A5F5E26}"/>
              </a:ext>
            </a:extLst>
          </p:cNvPr>
          <p:cNvSpPr/>
          <p:nvPr/>
        </p:nvSpPr>
        <p:spPr>
          <a:xfrm>
            <a:off x="6226916" y="119311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F23463-2FCC-6376-8462-EFED335CD9A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DBEE01-C2C7-638C-A5AC-C02F7B6F1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1DBFC4-9469-7C92-948F-EA2740348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917" y="580757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508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573A8-0E10-D129-82DE-23CF76CE0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812ED-018B-D70A-4D2B-DFA18F0C8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293"/>
            <a:ext cx="10515600" cy="1325563"/>
          </a:xfrm>
        </p:spPr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D8C09AC-251C-AC36-33E8-0A12C53187F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9117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B4BE2-2FA6-4BE8-31E8-088874126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E9A34-AFE7-19AE-1251-F21DE1A4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1A0D1B2-B230-45CF-BB5D-0319DED09DE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42920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5A90F-F44E-BBCA-5A25-5B0BB66FF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721EB1C-99E7-5682-97B3-7FA673CE2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41054"/>
            <a:ext cx="11822777" cy="494793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1DE9BC2-BCDC-0D1E-B9EC-C3D760649504}"/>
              </a:ext>
            </a:extLst>
          </p:cNvPr>
          <p:cNvSpPr/>
          <p:nvPr/>
        </p:nvSpPr>
        <p:spPr>
          <a:xfrm>
            <a:off x="212418" y="1868759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199DA109-C9F9-75CC-5B25-FB4EA7008997}"/>
              </a:ext>
            </a:extLst>
          </p:cNvPr>
          <p:cNvSpPr/>
          <p:nvPr/>
        </p:nvSpPr>
        <p:spPr>
          <a:xfrm>
            <a:off x="212418" y="1406732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496F902A-47DE-F283-35D3-92D019D89B0A}"/>
              </a:ext>
            </a:extLst>
          </p:cNvPr>
          <p:cNvSpPr/>
          <p:nvPr/>
        </p:nvSpPr>
        <p:spPr>
          <a:xfrm>
            <a:off x="1974099" y="1704453"/>
            <a:ext cx="1356405" cy="403663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9BDF6E-3E0C-9088-4941-E45FC5C6B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B99DC1-793C-CCDF-05D9-6BD895175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8548" y="583889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27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50CE3-9696-D857-2F97-7D7375E60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3A8689E-5CDC-839C-3EF7-13C0DA038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7" y="1297147"/>
            <a:ext cx="10172262" cy="49191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C1F938-EA0E-0B31-EE8F-283E6F28D075}"/>
              </a:ext>
            </a:extLst>
          </p:cNvPr>
          <p:cNvSpPr/>
          <p:nvPr/>
        </p:nvSpPr>
        <p:spPr>
          <a:xfrm>
            <a:off x="5820696" y="1488709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F2CABA-5E7A-39E3-8C97-66F6E7C93D29}"/>
              </a:ext>
            </a:extLst>
          </p:cNvPr>
          <p:cNvSpPr/>
          <p:nvPr/>
        </p:nvSpPr>
        <p:spPr>
          <a:xfrm>
            <a:off x="943897" y="2125026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7C24B-79FB-C155-3733-365FFB679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0F3B08-1E49-0584-AC0B-3C7422D9E0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545" y="5719305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60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0F38F-99C3-D5DA-498E-17B775A1C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95C48-17A0-3995-8694-62CD4DA5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BD1C5B7-0FB3-FE02-E96A-058CCD26C26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845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58F44-8CEE-F020-DA5F-939EB6D77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5E7E5-4846-05A2-1A48-4C4886A3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BCC6F89-A25C-6961-26BF-EA5BA346EE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97708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34623-C9E9-A7F3-F7BB-8B599082C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14DD3CEE-1891-E28E-AED6-B9F1A558F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91" y="1081549"/>
            <a:ext cx="11141963" cy="53880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ADD7F6-BFD1-3FDF-2329-F287BBF0A3D7}"/>
              </a:ext>
            </a:extLst>
          </p:cNvPr>
          <p:cNvSpPr/>
          <p:nvPr/>
        </p:nvSpPr>
        <p:spPr>
          <a:xfrm>
            <a:off x="620104" y="1992343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6AC23E3-1384-0801-497C-5CCC6ABB748C}"/>
              </a:ext>
            </a:extLst>
          </p:cNvPr>
          <p:cNvSpPr/>
          <p:nvPr/>
        </p:nvSpPr>
        <p:spPr>
          <a:xfrm>
            <a:off x="486567" y="1545066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FC15DB4B-E9A8-682F-4A1C-57BAB34A96B1}"/>
              </a:ext>
            </a:extLst>
          </p:cNvPr>
          <p:cNvSpPr/>
          <p:nvPr/>
        </p:nvSpPr>
        <p:spPr>
          <a:xfrm>
            <a:off x="1523696" y="1881459"/>
            <a:ext cx="1295174" cy="367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8F69DC-F6F7-5410-EBDE-3A4DAA18E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3E6C7E-BB56-5FCF-F9DD-7A5862DA69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5750" y="5855004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52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4E76F-DCFF-46DC-587E-BCC8F9056E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1721DF8-EE8E-78D8-EDF7-E214B97D9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B760BE-BD19-3079-2D12-2843EF53E584}"/>
              </a:ext>
            </a:extLst>
          </p:cNvPr>
          <p:cNvSpPr/>
          <p:nvPr/>
        </p:nvSpPr>
        <p:spPr>
          <a:xfrm>
            <a:off x="6223818" y="105205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484AFD-A537-7A64-C1BA-5192D0140F87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C89AA-2FF1-F998-AC23-1255C0D2C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A55319-6CAE-BCC7-D56F-BCF3953E0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301" y="590152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741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D924F-2F9C-2D91-67CE-ABADB4B58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57654-7F62-A287-9D2F-66906F58C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9230CB5-2B11-0A53-8FD6-C44E1C3149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9879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C0F4-34A4-10FE-E2BB-5A8A1F783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F6627-6AE3-F6DC-8FCD-081CF65B6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9808FA63-5BEC-D8CB-E6DA-3F7225E6A22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38757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7BBEE-E970-FE2D-9C39-2AC28404E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79A2C39B-3ED2-BA5B-C6C1-FA2709A13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2855376-926C-3D80-C16F-E84E9677B953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36109D1D-A3AE-D0B7-27B6-3C735EDFECBC}"/>
              </a:ext>
            </a:extLst>
          </p:cNvPr>
          <p:cNvSpPr/>
          <p:nvPr/>
        </p:nvSpPr>
        <p:spPr>
          <a:xfrm>
            <a:off x="0" y="1354227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967A95F-2498-24CE-1AFD-5F90CB846E9B}"/>
              </a:ext>
            </a:extLst>
          </p:cNvPr>
          <p:cNvSpPr/>
          <p:nvPr/>
        </p:nvSpPr>
        <p:spPr>
          <a:xfrm>
            <a:off x="1383826" y="1620538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E430F3-87B1-E725-A93E-02C452E8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7B693E-1315-D4E9-0D81-E4683AAB75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9424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098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964D9-F27E-3983-B513-06C03139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544244D4-E45E-69DF-F83D-0D0061FAD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60" y="525621"/>
            <a:ext cx="9930581" cy="57512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3FABE6-574B-9EA2-07DB-1CBFA568FAEF}"/>
              </a:ext>
            </a:extLst>
          </p:cNvPr>
          <p:cNvSpPr/>
          <p:nvPr/>
        </p:nvSpPr>
        <p:spPr>
          <a:xfrm>
            <a:off x="7777315" y="530605"/>
            <a:ext cx="2556387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9A2F39-AD44-41A3-3D16-84A4070AA00B}"/>
              </a:ext>
            </a:extLst>
          </p:cNvPr>
          <p:cNvSpPr/>
          <p:nvPr/>
        </p:nvSpPr>
        <p:spPr>
          <a:xfrm>
            <a:off x="762320" y="1363834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843391-1502-CA27-3383-56A5B792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44EF0F-DA2A-E5AB-23A7-2D4596F075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1726" y="612072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202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3D9C2-FAC3-BE80-C542-DF970FA6C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A1DF1F-E5CC-6415-1869-9C75DBFFA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FDCA314-89B6-34F5-C534-15831435A09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37969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3340D-AA77-7C22-6AFD-371C371B0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789FB-7151-52B6-707E-BEAFE9F64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monthly rent?​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50F245A0-351D-6B8E-FDF6-E7470B4726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6337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A476D-2548-6D07-AD02-49B194261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9F5D3973-0826-C385-C507-783ABD642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20" y="379484"/>
            <a:ext cx="9930581" cy="575126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0E0CF8B-C981-AB5F-7847-C860E602824E}"/>
              </a:ext>
            </a:extLst>
          </p:cNvPr>
          <p:cNvSpPr/>
          <p:nvPr/>
        </p:nvSpPr>
        <p:spPr>
          <a:xfrm>
            <a:off x="783197" y="1603916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6696DB32-25D2-C3DB-0E84-D127CB0B2482}"/>
              </a:ext>
            </a:extLst>
          </p:cNvPr>
          <p:cNvSpPr/>
          <p:nvPr/>
        </p:nvSpPr>
        <p:spPr>
          <a:xfrm>
            <a:off x="590188" y="822611"/>
            <a:ext cx="2677758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41FE6F4-7694-6A5C-D0B6-2C402D7045D8}"/>
              </a:ext>
            </a:extLst>
          </p:cNvPr>
          <p:cNvSpPr/>
          <p:nvPr/>
        </p:nvSpPr>
        <p:spPr>
          <a:xfrm>
            <a:off x="3259055" y="1046294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2D630C-996D-2467-D3B6-2340EA5C2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D1AE37-94EA-ADFB-2886-8AEC193FC4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2685" y="600590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1927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6ba3de6-0fa8-4fcd-b9a9-f8aa386736bc">
      <Terms xmlns="http://schemas.microsoft.com/office/infopath/2007/PartnerControls"/>
    </lcf76f155ced4ddcb4097134ff3c332f>
    <TaxCatchAll xmlns="45c73165-9296-4003-a6d9-b5336a54c9ad" xsi:nil="true"/>
    <Dpcversie xmlns="26ba3de6-0fa8-4fcd-b9a9-f8aa386736bc" xsi:nil="true"/>
    <Doctype xmlns="26ba3de6-0fa8-4fcd-b9a9-f8aa386736b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086851B4F314DB96EAD30D30D31ED" ma:contentTypeVersion="13" ma:contentTypeDescription="Crée un document." ma:contentTypeScope="" ma:versionID="73308158ec3ab7a57630693fa0b05bff">
  <xsd:schema xmlns:xsd="http://www.w3.org/2001/XMLSchema" xmlns:xs="http://www.w3.org/2001/XMLSchema" xmlns:p="http://schemas.microsoft.com/office/2006/metadata/properties" xmlns:ns2="26ba3de6-0fa8-4fcd-b9a9-f8aa386736bc" xmlns:ns3="45c73165-9296-4003-a6d9-b5336a54c9ad" targetNamespace="http://schemas.microsoft.com/office/2006/metadata/properties" ma:root="true" ma:fieldsID="b56dfcb7ff7b19b41113ed9a0574dc18" ns2:_="" ns3:_="">
    <xsd:import namespace="26ba3de6-0fa8-4fcd-b9a9-f8aa386736bc"/>
    <xsd:import namespace="45c73165-9296-4003-a6d9-b5336a54c9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GenerationTime" minOccurs="0"/>
                <xsd:element ref="ns2:MediaServiceEventHashCode" minOccurs="0"/>
                <xsd:element ref="ns2:Dpcversie" minOccurs="0"/>
                <xsd:element ref="ns2:Doctyp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ba3de6-0fa8-4fcd-b9a9-f8aa386736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Dpcversie" ma:index="14" nillable="true" ma:displayName="Dpc versie " ma:format="Dropdown" ma:internalName="Dpcversie">
      <xsd:simpleType>
        <xsd:restriction base="dms:Choice">
          <xsd:enumeration value="archief"/>
          <xsd:enumeration value="werkdocument"/>
          <xsd:enumeration value="finaal"/>
        </xsd:restriction>
      </xsd:simpleType>
    </xsd:element>
    <xsd:element name="Doctype" ma:index="15" nillable="true" ma:displayName="Doc type" ma:format="Dropdown" ma:internalName="Doctype">
      <xsd:simpleType>
        <xsd:restriction base="dms:Choice">
          <xsd:enumeration value="PV"/>
          <xsd:enumeration value="note"/>
          <xsd:enumeration value="infofiche"/>
          <xsd:enumeration value="tableau"/>
          <xsd:enumeration value="multimedia"/>
          <xsd:enumeration value="conventie"/>
          <xsd:enumeration value="contactenlijst"/>
          <xsd:enumeration value="PPT"/>
        </xsd:restriction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alises d’images" ma:readOnly="false" ma:fieldId="{5cf76f15-5ced-4ddc-b409-7134ff3c332f}" ma:taxonomyMulti="true" ma:sspId="965ec642-78a9-4698-8282-a6f33a7a5d4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c73165-9296-4003-a6d9-b5336a54c9ad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f3a7e5bd-a0ea-465b-a88e-788178f6a932}" ma:internalName="TaxCatchAll" ma:showField="CatchAllData" ma:web="45c73165-9296-4003-a6d9-b5336a54c9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8904A1-BB01-430C-AB84-340457C82341}">
  <ds:schemaRefs>
    <ds:schemaRef ds:uri="http://schemas.microsoft.com/office/2006/metadata/properties"/>
    <ds:schemaRef ds:uri="http://schemas.microsoft.com/office/infopath/2007/PartnerControls"/>
    <ds:schemaRef ds:uri="aaf58aa4-3082-40f2-9efc-d797e4afdd92"/>
    <ds:schemaRef ds:uri="16a4efa6-0c60-46dc-9669-b7177dd37937"/>
  </ds:schemaRefs>
</ds:datastoreItem>
</file>

<file path=customXml/itemProps2.xml><?xml version="1.0" encoding="utf-8"?>
<ds:datastoreItem xmlns:ds="http://schemas.openxmlformats.org/officeDocument/2006/customXml" ds:itemID="{6D181571-EA4F-441D-BAEE-433F09E654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418C84-CFEA-4D26-983A-E334DAF19F96}"/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557</Words>
  <Application>Microsoft Office PowerPoint</Application>
  <PresentationFormat>Breedbeeld</PresentationFormat>
  <Paragraphs>135</Paragraphs>
  <Slides>52</Slides>
  <Notes>11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52</vt:i4>
      </vt:variant>
    </vt:vector>
  </HeadingPairs>
  <TitlesOfParts>
    <vt:vector size="57" baseType="lpstr">
      <vt:lpstr>Aptos</vt:lpstr>
      <vt:lpstr>Aptos Display</vt:lpstr>
      <vt:lpstr>Arial</vt:lpstr>
      <vt:lpstr>Calibri</vt:lpstr>
      <vt:lpstr>Thème Office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  <vt:lpstr>PowerPoint-presentatie</vt:lpstr>
      <vt:lpstr>What is the monthly rent?​</vt:lpstr>
      <vt:lpstr>What is the monthly rent?​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Camille Sommelette</dc:creator>
  <cp:lastModifiedBy>Elias Abdullah</cp:lastModifiedBy>
  <cp:revision>172</cp:revision>
  <dcterms:created xsi:type="dcterms:W3CDTF">2026-03-06T14:50:31Z</dcterms:created>
  <dcterms:modified xsi:type="dcterms:W3CDTF">2026-05-08T08:59:36Z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0x010100884086851B4F314DB96EAD30D30D31ED</vt:lpwstr>
  </property>
  <property fmtid="{D5CDD505-2E9C-101B-9397-08002B2CF9AE}" pid="3" name="MediaServiceImageTags">
    <vt:lpwstr/>
  </property>
  <property fmtid="{D5CDD505-2E9C-101B-9397-08002B2CF9AE}" pid="4" name="Order">
    <vt:r8>235800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</Properties>
</file>